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Brick Sans" panose="020B0604020202020204" charset="0"/>
      <p:regular r:id="rId14"/>
    </p:embeddedFon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Sanchez" panose="020B0604020202020204" charset="0"/>
      <p:regular r:id="rId17"/>
    </p:embeddedFont>
    <p:embeddedFont>
      <p:font typeface="Telegraf" panose="020B0604020202020204" charset="0"/>
      <p:regular r:id="rId18"/>
    </p:embeddedFont>
    <p:embeddedFont>
      <p:font typeface="Telegraf Bold" panose="020B0604020202020204" charset="0"/>
      <p:regular r:id="rId19"/>
    </p:embeddedFont>
    <p:embeddedFont>
      <p:font typeface="TT Hoves" panose="020B0604020202020204" charset="0"/>
      <p:regular r:id="rId20"/>
    </p:embeddedFont>
    <p:embeddedFont>
      <p:font typeface="Yeseva One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886734-81C8-D201-2A97-BD801A902219}" v="36" dt="2025-10-10T10:29:16.296"/>
    <p1510:client id="{BBF9BC83-2669-BF2C-BBF3-82B4D360B4D4}" v="14" dt="2025-10-10T10:27:19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ZHILKIRTHIK M-[CB.EN.U4ECE23016]" userId="S::cb.en.u4ece23016@cb.students.amrita.edu::6f4075cf-aea0-46ee-a00d-a608872a5820" providerId="AD" clId="Web-{BBF9BC83-2669-BF2C-BBF3-82B4D360B4D4}"/>
    <pc:docChg chg="modSld">
      <pc:chgData name="EZHILKIRTHIK M-[CB.EN.U4ECE23016]" userId="S::cb.en.u4ece23016@cb.students.amrita.edu::6f4075cf-aea0-46ee-a00d-a608872a5820" providerId="AD" clId="Web-{BBF9BC83-2669-BF2C-BBF3-82B4D360B4D4}" dt="2025-10-10T10:27:18.312" v="6" actId="20577"/>
      <pc:docMkLst>
        <pc:docMk/>
      </pc:docMkLst>
      <pc:sldChg chg="modSp">
        <pc:chgData name="EZHILKIRTHIK M-[CB.EN.U4ECE23016]" userId="S::cb.en.u4ece23016@cb.students.amrita.edu::6f4075cf-aea0-46ee-a00d-a608872a5820" providerId="AD" clId="Web-{BBF9BC83-2669-BF2C-BBF3-82B4D360B4D4}" dt="2025-10-10T10:27:18.312" v="6" actId="20577"/>
        <pc:sldMkLst>
          <pc:docMk/>
          <pc:sldMk cId="0" sldId="256"/>
        </pc:sldMkLst>
        <pc:spChg chg="mod">
          <ac:chgData name="EZHILKIRTHIK M-[CB.EN.U4ECE23016]" userId="S::cb.en.u4ece23016@cb.students.amrita.edu::6f4075cf-aea0-46ee-a00d-a608872a5820" providerId="AD" clId="Web-{BBF9BC83-2669-BF2C-BBF3-82B4D360B4D4}" dt="2025-10-10T10:27:18.312" v="6" actId="20577"/>
          <ac:spMkLst>
            <pc:docMk/>
            <pc:sldMk cId="0" sldId="256"/>
            <ac:spMk id="11" creationId="{00000000-0000-0000-0000-000000000000}"/>
          </ac:spMkLst>
        </pc:spChg>
      </pc:sldChg>
    </pc:docChg>
  </pc:docChgLst>
  <pc:docChgLst>
    <pc:chgData name="EZHILKIRTHIK M-[CB.EN.U4ECE23016]" userId="S::cb.en.u4ece23016@cb.students.amrita.edu::6f4075cf-aea0-46ee-a00d-a608872a5820" providerId="AD" clId="Web-{0E886734-81C8-D201-2A97-BD801A902219}"/>
    <pc:docChg chg="modSld">
      <pc:chgData name="EZHILKIRTHIK M-[CB.EN.U4ECE23016]" userId="S::cb.en.u4ece23016@cb.students.amrita.edu::6f4075cf-aea0-46ee-a00d-a608872a5820" providerId="AD" clId="Web-{0E886734-81C8-D201-2A97-BD801A902219}" dt="2025-10-10T10:29:14.671" v="20" actId="20577"/>
      <pc:docMkLst>
        <pc:docMk/>
      </pc:docMkLst>
      <pc:sldChg chg="addSp modSp">
        <pc:chgData name="EZHILKIRTHIK M-[CB.EN.U4ECE23016]" userId="S::cb.en.u4ece23016@cb.students.amrita.edu::6f4075cf-aea0-46ee-a00d-a608872a5820" providerId="AD" clId="Web-{0E886734-81C8-D201-2A97-BD801A902219}" dt="2025-10-10T10:29:14.671" v="20" actId="20577"/>
        <pc:sldMkLst>
          <pc:docMk/>
          <pc:sldMk cId="0" sldId="256"/>
        </pc:sldMkLst>
        <pc:spChg chg="mod">
          <ac:chgData name="EZHILKIRTHIK M-[CB.EN.U4ECE23016]" userId="S::cb.en.u4ece23016@cb.students.amrita.edu::6f4075cf-aea0-46ee-a00d-a608872a5820" providerId="AD" clId="Web-{0E886734-81C8-D201-2A97-BD801A902219}" dt="2025-10-10T10:28:52.795" v="15" actId="20577"/>
          <ac:spMkLst>
            <pc:docMk/>
            <pc:sldMk cId="0" sldId="256"/>
            <ac:spMk id="11" creationId="{00000000-0000-0000-0000-000000000000}"/>
          </ac:spMkLst>
        </pc:spChg>
        <pc:spChg chg="mod">
          <ac:chgData name="EZHILKIRTHIK M-[CB.EN.U4ECE23016]" userId="S::cb.en.u4ece23016@cb.students.amrita.edu::6f4075cf-aea0-46ee-a00d-a608872a5820" providerId="AD" clId="Web-{0E886734-81C8-D201-2A97-BD801A902219}" dt="2025-10-10T10:29:14.671" v="20" actId="20577"/>
          <ac:spMkLst>
            <pc:docMk/>
            <pc:sldMk cId="0" sldId="256"/>
            <ac:spMk id="13" creationId="{00000000-0000-0000-0000-000000000000}"/>
          </ac:spMkLst>
        </pc:spChg>
        <pc:spChg chg="add mod">
          <ac:chgData name="EZHILKIRTHIK M-[CB.EN.U4ECE23016]" userId="S::cb.en.u4ece23016@cb.students.amrita.edu::6f4075cf-aea0-46ee-a00d-a608872a5820" providerId="AD" clId="Web-{0E886734-81C8-D201-2A97-BD801A902219}" dt="2025-10-10T10:29:03.217" v="18" actId="1076"/>
          <ac:spMkLst>
            <pc:docMk/>
            <pc:sldMk cId="0" sldId="256"/>
            <ac:spMk id="17" creationId="{4DB84330-D75F-9D6D-87AB-F9C7B7FCA7F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e-iitr.vlabs.ac.in/exp/astable-monostable-multivibrator/theory.html" TargetMode="External"/><Relationship Id="rId4" Type="http://schemas.openxmlformats.org/officeDocument/2006/relationships/hyperlink" Target="https://www.analog.com/en/resources/analog-dialogue/articles/automobile-tail-brake-lamp-controller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4742032" y="-392478"/>
            <a:ext cx="3861876" cy="11071955"/>
            <a:chOff x="0" y="0"/>
            <a:chExt cx="1017069" cy="2915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7069" cy="2915920"/>
            </a:xfrm>
            <a:custGeom>
              <a:avLst/>
              <a:gdLst/>
              <a:ahLst/>
              <a:cxnLst/>
              <a:rect l="l" t="t" r="r" b="b"/>
              <a:pathLst>
                <a:path w="1017069" h="2915920">
                  <a:moveTo>
                    <a:pt x="1017069" y="0"/>
                  </a:moveTo>
                  <a:lnTo>
                    <a:pt x="1017069" y="2915920"/>
                  </a:lnTo>
                  <a:lnTo>
                    <a:pt x="0" y="291592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24890"/>
                  </a:srgbClr>
                </a:gs>
                <a:gs pos="16667">
                  <a:srgbClr val="699ACD">
                    <a:alpha val="38000"/>
                  </a:srgbClr>
                </a:gs>
                <a:gs pos="33333">
                  <a:srgbClr val="2F679F">
                    <a:alpha val="21660"/>
                  </a:srgbClr>
                </a:gs>
                <a:gs pos="50000">
                  <a:srgbClr val="5B7B9B">
                    <a:alpha val="14250"/>
                  </a:srgbClr>
                </a:gs>
                <a:gs pos="66667">
                  <a:srgbClr val="98B0C8">
                    <a:alpha val="12350"/>
                  </a:srgbClr>
                </a:gs>
                <a:gs pos="83333">
                  <a:srgbClr val="C7D5DD">
                    <a:alpha val="18240"/>
                  </a:srgbClr>
                </a:gs>
                <a:gs pos="100000">
                  <a:srgbClr val="F2F7FA">
                    <a:alpha val="2527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17069" cy="2973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07862">
            <a:off x="6110388" y="5304279"/>
            <a:ext cx="15048401" cy="6376760"/>
          </a:xfrm>
          <a:custGeom>
            <a:avLst/>
            <a:gdLst/>
            <a:ahLst/>
            <a:cxnLst/>
            <a:rect l="l" t="t" r="r" b="b"/>
            <a:pathLst>
              <a:path w="15048401" h="6376760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332478" y="7009521"/>
            <a:ext cx="9637365" cy="212578"/>
            <a:chOff x="0" y="0"/>
            <a:chExt cx="2538236" cy="559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38236" cy="55988"/>
            </a:xfrm>
            <a:custGeom>
              <a:avLst/>
              <a:gdLst/>
              <a:ahLst/>
              <a:cxnLst/>
              <a:rect l="l" t="t" r="r" b="b"/>
              <a:pathLst>
                <a:path w="2538236" h="55988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-641393" y="-1165054"/>
            <a:ext cx="6732105" cy="4030848"/>
          </a:xfrm>
          <a:custGeom>
            <a:avLst/>
            <a:gdLst/>
            <a:ahLst/>
            <a:cxnLst/>
            <a:rect l="l" t="t" r="r" b="b"/>
            <a:pathLst>
              <a:path w="6732105" h="4030848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13980" y="4849398"/>
            <a:ext cx="5398983" cy="1295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93"/>
              </a:lnSpc>
              <a:spcBef>
                <a:spcPct val="0"/>
              </a:spcBef>
            </a:pPr>
            <a:r>
              <a:rPr lang="en-US" sz="7209" spc="360">
                <a:solidFill>
                  <a:srgbClr val="343434"/>
                </a:solidFill>
                <a:latin typeface="Brick Sans"/>
                <a:ea typeface="Brick Sans"/>
                <a:cs typeface="Brick Sans"/>
                <a:sym typeface="Brick Sans"/>
              </a:rPr>
              <a:t>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3980" y="5944870"/>
            <a:ext cx="10797967" cy="1080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350" spc="697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REVIEW – 2</a:t>
            </a:r>
            <a:endParaRPr lang="en-US" sz="6350" spc="697" dirty="0">
              <a:solidFill>
                <a:srgbClr val="343434"/>
              </a:solidFill>
              <a:latin typeface="Telegraf"/>
              <a:ea typeface="Calibri"/>
              <a:cs typeface="Calibr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13980" y="7285524"/>
            <a:ext cx="3135111" cy="51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13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Group Members: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3979" y="7833529"/>
            <a:ext cx="8890907" cy="1804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50" dirty="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Aathithya Pranav   -  CB.EN.U4ECE23002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Adarsh B                -  CB.EN.U4ECE23004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Ezhilkirthik M        -  CB.EN.U4ECE23016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03665" y="213995"/>
            <a:ext cx="12002443" cy="814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3199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Amrita Vishwa Vidyapeetham</a:t>
            </a:r>
          </a:p>
          <a:p>
            <a:pPr algn="ctr">
              <a:lnSpc>
                <a:spcPts val="3199"/>
              </a:lnSpc>
            </a:pPr>
            <a:r>
              <a:rPr lang="en-US" sz="3199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Department of Electronics and Communication Engineering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882" y="1133798"/>
            <a:ext cx="7574518" cy="896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 dirty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23ECE381 Open Lab- 1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7256" y="2159023"/>
            <a:ext cx="15798916" cy="268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61"/>
              </a:lnSpc>
            </a:pPr>
            <a:r>
              <a:rPr lang="en-US" sz="7686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LDR Logic-Based Color Detection and Sorting System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84330-D75F-9D6D-87AB-F9C7B7FCA7FF}"/>
              </a:ext>
            </a:extLst>
          </p:cNvPr>
          <p:cNvSpPr txBox="1"/>
          <p:nvPr/>
        </p:nvSpPr>
        <p:spPr>
          <a:xfrm>
            <a:off x="13630701" y="9118410"/>
            <a:ext cx="9144000" cy="10695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350">
                <a:solidFill>
                  <a:srgbClr val="343434"/>
                </a:solidFill>
                <a:latin typeface="Telegraf"/>
              </a:rPr>
              <a:t>Batch-A02</a:t>
            </a:r>
            <a:r>
              <a:rPr lang="en-US" sz="6350">
                <a:latin typeface="Telegraf"/>
              </a:rPr>
              <a:t>​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65348" flipH="1">
            <a:off x="-1362223" y="-2212276"/>
            <a:ext cx="10441422" cy="4424552"/>
          </a:xfrm>
          <a:custGeom>
            <a:avLst/>
            <a:gdLst/>
            <a:ahLst/>
            <a:cxnLst/>
            <a:rect l="l" t="t" r="r" b="b"/>
            <a:pathLst>
              <a:path w="10441422" h="4424552">
                <a:moveTo>
                  <a:pt x="10441421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1" y="4424552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250927">
            <a:off x="11697749" y="5079799"/>
            <a:ext cx="10572345" cy="6330192"/>
          </a:xfrm>
          <a:custGeom>
            <a:avLst/>
            <a:gdLst/>
            <a:ahLst/>
            <a:cxnLst/>
            <a:rect l="l" t="t" r="r" b="b"/>
            <a:pathLst>
              <a:path w="10572345" h="6330192">
                <a:moveTo>
                  <a:pt x="0" y="0"/>
                </a:moveTo>
                <a:lnTo>
                  <a:pt x="10572345" y="0"/>
                </a:lnTo>
                <a:lnTo>
                  <a:pt x="10572345" y="6330191"/>
                </a:lnTo>
                <a:lnTo>
                  <a:pt x="0" y="6330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479350" y="7584092"/>
            <a:ext cx="5477199" cy="365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5"/>
              </a:lnSpc>
            </a:pPr>
            <a:r>
              <a:rPr lang="en-US" sz="25985" b="1" spc="-2078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-247650"/>
            <a:ext cx="5565459" cy="151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7"/>
              </a:lnSpc>
            </a:pPr>
            <a:r>
              <a:rPr lang="en-US" sz="831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Analysis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986" y="-313051"/>
            <a:ext cx="10070027" cy="879164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D7C2999-B540-991D-7D45-51005B33B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523727"/>
              </p:ext>
            </p:extLst>
          </p:nvPr>
        </p:nvGraphicFramePr>
        <p:xfrm>
          <a:off x="228600" y="1638300"/>
          <a:ext cx="8686797" cy="5682129"/>
        </p:xfrm>
        <a:graphic>
          <a:graphicData uri="http://schemas.openxmlformats.org/drawingml/2006/table">
            <a:tbl>
              <a:tblPr/>
              <a:tblGrid>
                <a:gridCol w="1240971">
                  <a:extLst>
                    <a:ext uri="{9D8B030D-6E8A-4147-A177-3AD203B41FA5}">
                      <a16:colId xmlns:a16="http://schemas.microsoft.com/office/drawing/2014/main" val="948706005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3965016745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3808117660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4241646376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3401116292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725102804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920949557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b="1">
                          <a:solidFill>
                            <a:schemeClr val="tx2"/>
                          </a:solidFill>
                          <a:effectLst/>
                        </a:rPr>
                        <a:t>7 Segment Display Code</a:t>
                      </a:r>
                    </a:p>
                  </a:txBody>
                  <a:tcPr anchor="ctr">
                    <a:lnL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b="1" dirty="0">
                          <a:solidFill>
                            <a:schemeClr val="tx2"/>
                          </a:solidFill>
                          <a:effectLst/>
                        </a:rPr>
                        <a:t>Blue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b="1" dirty="0">
                          <a:solidFill>
                            <a:schemeClr val="tx2"/>
                          </a:solidFill>
                          <a:effectLst/>
                        </a:rPr>
                        <a:t>Green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b="1" dirty="0">
                          <a:solidFill>
                            <a:schemeClr val="tx2"/>
                          </a:solidFill>
                          <a:effectLst/>
                        </a:rPr>
                        <a:t>Red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b="1" dirty="0">
                          <a:solidFill>
                            <a:schemeClr val="tx2"/>
                          </a:solidFill>
                          <a:effectLst/>
                        </a:rPr>
                        <a:t>Output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b="1">
                          <a:solidFill>
                            <a:schemeClr val="tx2"/>
                          </a:solidFill>
                          <a:effectLst/>
                        </a:rPr>
                        <a:t>Servo Rotation (°)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b="1">
                          <a:solidFill>
                            <a:schemeClr val="tx2"/>
                          </a:solidFill>
                          <a:effectLst/>
                        </a:rPr>
                        <a:t>Pulse Width (ms)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334379"/>
                  </a:ext>
                </a:extLst>
              </a:tr>
              <a:tr h="549835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Black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07995"/>
                  </a:ext>
                </a:extLst>
              </a:tr>
              <a:tr h="549835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Red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22.5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1.125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056725"/>
                  </a:ext>
                </a:extLst>
              </a:tr>
              <a:tr h="549835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solidFill>
                            <a:srgbClr val="009A4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Green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45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1.25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2517"/>
                  </a:ext>
                </a:extLst>
              </a:tr>
              <a:tr h="549835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solidFill>
                            <a:srgbClr val="009A4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Yellow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67.5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1.375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3481"/>
                  </a:ext>
                </a:extLst>
              </a:tr>
              <a:tr h="549835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effectLst/>
                        </a:rPr>
                        <a:t>Blue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90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1.500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050438"/>
                  </a:ext>
                </a:extLst>
              </a:tr>
              <a:tr h="61408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effectLst/>
                        </a:rPr>
                        <a:t>Magenta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effectLst/>
                        </a:rPr>
                        <a:t>112.5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1.625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689993"/>
                  </a:ext>
                </a:extLst>
              </a:tr>
              <a:tr h="549835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6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solidFill>
                            <a:srgbClr val="009A4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effectLst/>
                        </a:rPr>
                        <a:t>Cyan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135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1.75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166409"/>
                  </a:ext>
                </a:extLst>
              </a:tr>
              <a:tr h="549835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effectLst/>
                        </a:rPr>
                        <a:t>White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solidFill>
                            <a:schemeClr val="tx2"/>
                          </a:solidFill>
                          <a:effectLst/>
                        </a:rPr>
                        <a:t>157.5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effectLst/>
                        </a:rPr>
                        <a:t>1.875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9766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65348" flipH="1">
            <a:off x="-1362223" y="-2212276"/>
            <a:ext cx="10441422" cy="4424552"/>
          </a:xfrm>
          <a:custGeom>
            <a:avLst/>
            <a:gdLst/>
            <a:ahLst/>
            <a:cxnLst/>
            <a:rect l="l" t="t" r="r" b="b"/>
            <a:pathLst>
              <a:path w="10441422" h="4424552">
                <a:moveTo>
                  <a:pt x="10441421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1" y="4424552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250927">
            <a:off x="11697749" y="5079799"/>
            <a:ext cx="10572345" cy="6330192"/>
          </a:xfrm>
          <a:custGeom>
            <a:avLst/>
            <a:gdLst/>
            <a:ahLst/>
            <a:cxnLst/>
            <a:rect l="l" t="t" r="r" b="b"/>
            <a:pathLst>
              <a:path w="10572345" h="6330192">
                <a:moveTo>
                  <a:pt x="0" y="0"/>
                </a:moveTo>
                <a:lnTo>
                  <a:pt x="10572345" y="0"/>
                </a:lnTo>
                <a:lnTo>
                  <a:pt x="10572345" y="6330191"/>
                </a:lnTo>
                <a:lnTo>
                  <a:pt x="0" y="6330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0459" y="1265048"/>
            <a:ext cx="13479350" cy="8205554"/>
          </a:xfrm>
          <a:custGeom>
            <a:avLst/>
            <a:gdLst/>
            <a:ahLst/>
            <a:cxnLst/>
            <a:rect l="l" t="t" r="r" b="b"/>
            <a:pathLst>
              <a:path w="13479350" h="8205554">
                <a:moveTo>
                  <a:pt x="0" y="0"/>
                </a:moveTo>
                <a:lnTo>
                  <a:pt x="13479350" y="0"/>
                </a:lnTo>
                <a:lnTo>
                  <a:pt x="13479350" y="8205554"/>
                </a:lnTo>
                <a:lnTo>
                  <a:pt x="0" y="8205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2165" y="1265048"/>
            <a:ext cx="2351757" cy="3147736"/>
          </a:xfrm>
          <a:custGeom>
            <a:avLst/>
            <a:gdLst/>
            <a:ahLst/>
            <a:cxnLst/>
            <a:rect l="l" t="t" r="r" b="b"/>
            <a:pathLst>
              <a:path w="2351757" h="3147736">
                <a:moveTo>
                  <a:pt x="0" y="0"/>
                </a:moveTo>
                <a:lnTo>
                  <a:pt x="2351757" y="0"/>
                </a:lnTo>
                <a:lnTo>
                  <a:pt x="2351757" y="3147736"/>
                </a:lnTo>
                <a:lnTo>
                  <a:pt x="0" y="3147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75199" y="4633617"/>
            <a:ext cx="4120620" cy="2916471"/>
          </a:xfrm>
          <a:custGeom>
            <a:avLst/>
            <a:gdLst/>
            <a:ahLst/>
            <a:cxnLst/>
            <a:rect l="l" t="t" r="r" b="b"/>
            <a:pathLst>
              <a:path w="4120620" h="2916471">
                <a:moveTo>
                  <a:pt x="0" y="0"/>
                </a:moveTo>
                <a:lnTo>
                  <a:pt x="4120620" y="0"/>
                </a:lnTo>
                <a:lnTo>
                  <a:pt x="4120620" y="2916471"/>
                </a:lnTo>
                <a:lnTo>
                  <a:pt x="0" y="29164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632165" y="8212520"/>
            <a:ext cx="4140975" cy="2754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56"/>
              </a:lnSpc>
            </a:pPr>
            <a:r>
              <a:rPr lang="en-US" sz="19645" b="1" spc="-1571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-247650"/>
            <a:ext cx="5565459" cy="151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7"/>
              </a:lnSpc>
            </a:pPr>
            <a:r>
              <a:rPr lang="en-US" sz="831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8308" y="-453645"/>
            <a:ext cx="3760117" cy="11072020"/>
            <a:chOff x="0" y="0"/>
            <a:chExt cx="990319" cy="2916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0319" cy="2916088"/>
            </a:xfrm>
            <a:custGeom>
              <a:avLst/>
              <a:gdLst/>
              <a:ahLst/>
              <a:cxnLst/>
              <a:rect l="l" t="t" r="r" b="b"/>
              <a:pathLst>
                <a:path w="990319" h="2916088">
                  <a:moveTo>
                    <a:pt x="0" y="0"/>
                  </a:moveTo>
                  <a:lnTo>
                    <a:pt x="990319" y="0"/>
                  </a:lnTo>
                  <a:lnTo>
                    <a:pt x="990319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90319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1749631" y="3505165"/>
            <a:ext cx="5144312" cy="2937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33"/>
              </a:lnSpc>
            </a:pPr>
            <a:r>
              <a:rPr lang="en-US" sz="23127" b="1" spc="254" dirty="0">
                <a:solidFill>
                  <a:srgbClr val="F2F7FA">
                    <a:alpha val="33725"/>
                  </a:srgbClr>
                </a:solidFill>
                <a:latin typeface="Telegraf Bold"/>
                <a:ea typeface="Telegraf Bold"/>
                <a:cs typeface="Telegraf Bold"/>
                <a:sym typeface="Telegraf Bold"/>
              </a:rPr>
              <a:t>11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3206" y="308535"/>
            <a:ext cx="1154019" cy="9926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74"/>
              </a:lnSpc>
            </a:pPr>
            <a:r>
              <a:rPr lang="en-US" sz="8839" b="1" dirty="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REFERENCE</a:t>
            </a:r>
          </a:p>
        </p:txBody>
      </p:sp>
      <p:sp>
        <p:nvSpPr>
          <p:cNvPr id="7" name="Freeform 7"/>
          <p:cNvSpPr/>
          <p:nvPr/>
        </p:nvSpPr>
        <p:spPr>
          <a:xfrm rot="-10269688">
            <a:off x="5419533" y="8090484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362236">
            <a:off x="12890848" y="-1668591"/>
            <a:ext cx="8016152" cy="4799671"/>
          </a:xfrm>
          <a:custGeom>
            <a:avLst/>
            <a:gdLst/>
            <a:ahLst/>
            <a:cxnLst/>
            <a:rect l="l" t="t" r="r" b="b"/>
            <a:pathLst>
              <a:path w="8016152" h="4799671">
                <a:moveTo>
                  <a:pt x="0" y="0"/>
                </a:moveTo>
                <a:lnTo>
                  <a:pt x="8016153" y="0"/>
                </a:lnTo>
                <a:lnTo>
                  <a:pt x="8016153" y="4799672"/>
                </a:lnTo>
                <a:lnTo>
                  <a:pt x="0" y="4799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90479" y="318770"/>
            <a:ext cx="14659834" cy="1362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[1] I. Mazumdar, R. Mondal, and S. Pal, “Design and development of a low cost colour sensor and its application in angular position control system of a stepper motor,” Int. J. Electron. Comput. Sci. Eng., vol. 2, no. 4, pp. 1241–1251, 2013.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94774" y="1814238"/>
            <a:ext cx="15076134" cy="90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[2] T. K. Binnar, D. D. Deoghare, P. N. Patil, and V. S. Kulkarni, “Designing of RGB color detector,” Int. J. Recent Dev. Eng. Technol., vol. 3, no. 2, p. 12, Aug. 2014.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88551" y="3123058"/>
            <a:ext cx="14982357" cy="90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[3] M. Petersen et al., “Conveyor line color object sorting using a monochrome camera, colored light and RGB filters,” in Proc. 23rd Annu. Hawaii Int. Conf. Educ., Honolulu, HI, USA, Jan. 4–7, 2025.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88551" y="4161919"/>
            <a:ext cx="15105672" cy="90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[4] A. Amhani and Z. Iqbal, “Automated color sensor system using LDR and RGB LEDs controlled by Arduino,” ARPN J. Eng. Appl. Sci., vol. 12, no. 19, pp. 5532–5535, Oct. 2017.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88551" y="5490649"/>
            <a:ext cx="14659834" cy="1819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[5] C. Tran, “Automobile tail lamp and brake lamp controller,” Analog Dialogue, vol. 43, Dec. 2009. [Online]. Available: </a:t>
            </a:r>
            <a:r>
              <a:rPr lang="en-US" sz="2599" u="sng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  <a:hlinkClick r:id="rId4" tooltip="https://www.analog.com/en/resources/analog-dialogue/articles/automobile-tail-brake-lamp-controller.html"/>
              </a:rPr>
              <a:t>C. Tran, "Automobile Tail Lamp and Brake Lamp Controller," Analog Dialogue, vol. 43, Dec. 2009. Available: https://www.analog.com/en/resources/analog-dialogue/articles/automobile-tail-brake-lamp-controller.html</a:t>
            </a:r>
            <a:r>
              <a:rPr lang="en-US" sz="25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. [Accessed: Sep. 18, 2025].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88551" y="7624885"/>
            <a:ext cx="14659834" cy="1362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[6] Virtual Labs, IIT Roorkee, “Astable and Monostable Multivibrator,” Virtual Labs. [Online]. Available: </a:t>
            </a:r>
            <a:r>
              <a:rPr lang="en-US" sz="2599" u="sng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  <a:hlinkClick r:id="rId5" tooltip="https://ae-iitr.vlabs.ac.in/exp/astable-monostable-multivibrator/theory.html"/>
              </a:rPr>
              <a:t>https://ae-iitr.vlabs.ac.in/exp/astable-monostable-multivibrator/theory.html</a:t>
            </a:r>
            <a:r>
              <a:rPr lang="en-US" sz="25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. [Accessed: Sep. 18, 2025].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4366" y="-1968064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21160" y="-46019"/>
            <a:ext cx="5912160" cy="10379038"/>
            <a:chOff x="0" y="0"/>
            <a:chExt cx="1650156" cy="27335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50156" cy="2733574"/>
            </a:xfrm>
            <a:custGeom>
              <a:avLst/>
              <a:gdLst/>
              <a:ahLst/>
              <a:cxnLst/>
              <a:rect l="l" t="t" r="r" b="b"/>
              <a:pathLst>
                <a:path w="1650156" h="2733574">
                  <a:moveTo>
                    <a:pt x="95145" y="0"/>
                  </a:moveTo>
                  <a:lnTo>
                    <a:pt x="1555011" y="0"/>
                  </a:lnTo>
                  <a:cubicBezTo>
                    <a:pt x="1607558" y="0"/>
                    <a:pt x="1650156" y="42598"/>
                    <a:pt x="1650156" y="95145"/>
                  </a:cubicBezTo>
                  <a:lnTo>
                    <a:pt x="1650156" y="2638428"/>
                  </a:lnTo>
                  <a:cubicBezTo>
                    <a:pt x="1650156" y="2663663"/>
                    <a:pt x="1640132" y="2687863"/>
                    <a:pt x="1622289" y="2705706"/>
                  </a:cubicBezTo>
                  <a:cubicBezTo>
                    <a:pt x="1604445" y="2723550"/>
                    <a:pt x="1580245" y="2733574"/>
                    <a:pt x="1555011" y="2733574"/>
                  </a:cubicBezTo>
                  <a:lnTo>
                    <a:pt x="95145" y="2733574"/>
                  </a:lnTo>
                  <a:cubicBezTo>
                    <a:pt x="69911" y="2733574"/>
                    <a:pt x="45711" y="2723550"/>
                    <a:pt x="27867" y="2705706"/>
                  </a:cubicBezTo>
                  <a:cubicBezTo>
                    <a:pt x="10024" y="2687863"/>
                    <a:pt x="0" y="2663663"/>
                    <a:pt x="0" y="2638428"/>
                  </a:cubicBezTo>
                  <a:lnTo>
                    <a:pt x="0" y="95145"/>
                  </a:lnTo>
                  <a:cubicBezTo>
                    <a:pt x="0" y="69911"/>
                    <a:pt x="10024" y="45711"/>
                    <a:pt x="27867" y="27867"/>
                  </a:cubicBezTo>
                  <a:cubicBezTo>
                    <a:pt x="45711" y="10024"/>
                    <a:pt x="69911" y="0"/>
                    <a:pt x="9514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650156" cy="2790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431877" y="6332344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0311" y="219964"/>
            <a:ext cx="941144" cy="10271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9236" dirty="0">
                <a:solidFill>
                  <a:srgbClr val="F2F7FA"/>
                </a:solidFill>
                <a:latin typeface="Yeseva One"/>
                <a:ea typeface="Yeseva One"/>
                <a:cs typeface="Yeseva One"/>
                <a:sym typeface="Yeseva One"/>
              </a:rPr>
              <a:t>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2380200" y="1603498"/>
            <a:ext cx="7074715" cy="8729521"/>
          </a:xfrm>
          <a:prstGeom prst="rect">
            <a:avLst/>
          </a:prstGeom>
          <a:effectLst>
            <a:reflection blurRad="6350" stA="50000" endA="300" endPos="90000" dist="50800" dir="5400000" sy="-100000" algn="bl" rotWithShape="0"/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63"/>
              </a:lnSpc>
            </a:pPr>
            <a:r>
              <a:rPr lang="en-US" sz="67178" dirty="0">
                <a:solidFill>
                  <a:srgbClr val="F2F7FA">
                    <a:alpha val="28627"/>
                  </a:srgbClr>
                </a:solidFill>
                <a:latin typeface="Yeseva One"/>
                <a:ea typeface="Yeseva One"/>
                <a:cs typeface="Yeseva One"/>
                <a:sym typeface="Yeseva One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83261" y="735482"/>
            <a:ext cx="13494388" cy="9399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4466" lvl="1" indent="-412233" algn="l">
              <a:lnSpc>
                <a:spcPts val="5346"/>
              </a:lnSpc>
              <a:buFont typeface="Arial"/>
              <a:buChar char="•"/>
            </a:pPr>
            <a:r>
              <a:rPr lang="en-US" sz="3818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design and implement color detection and sorting system.</a:t>
            </a:r>
          </a:p>
          <a:p>
            <a:pPr algn="l">
              <a:lnSpc>
                <a:spcPts val="2711"/>
              </a:lnSpc>
            </a:pPr>
            <a:endParaRPr lang="en-US" sz="3818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24466" lvl="1" indent="-412233" algn="l">
              <a:lnSpc>
                <a:spcPts val="5346"/>
              </a:lnSpc>
              <a:buFont typeface="Arial"/>
              <a:buChar char="•"/>
            </a:pPr>
            <a:r>
              <a:rPr lang="en-US" sz="3818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accurately identify and classify up to seven colors (Red, Green, Blue, Cyan, Yellow, Magenta, White) using LDRs with RGB optical filters.</a:t>
            </a:r>
          </a:p>
          <a:p>
            <a:pPr algn="l">
              <a:lnSpc>
                <a:spcPts val="2711"/>
              </a:lnSpc>
            </a:pPr>
            <a:endParaRPr lang="en-US" sz="3818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24466" lvl="1" indent="-412233" algn="l">
              <a:lnSpc>
                <a:spcPts val="5346"/>
              </a:lnSpc>
              <a:buFont typeface="Arial"/>
              <a:buChar char="•"/>
            </a:pPr>
            <a:r>
              <a:rPr lang="en-US" sz="3818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convert optical color signals into digital logic codes through comparators and decoders.</a:t>
            </a:r>
          </a:p>
          <a:p>
            <a:pPr algn="l">
              <a:lnSpc>
                <a:spcPts val="2711"/>
              </a:lnSpc>
            </a:pPr>
            <a:endParaRPr lang="en-US" sz="3818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24466" lvl="1" indent="-412233" algn="l">
              <a:lnSpc>
                <a:spcPts val="5346"/>
              </a:lnSpc>
              <a:buFont typeface="Arial"/>
              <a:buChar char="•"/>
            </a:pPr>
            <a:r>
              <a:rPr lang="en-US" sz="3818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enable real-time automated sorting of objects on a conveyor system using servo motor mechanism</a:t>
            </a:r>
          </a:p>
          <a:p>
            <a:pPr algn="l">
              <a:lnSpc>
                <a:spcPts val="2711"/>
              </a:lnSpc>
            </a:pPr>
            <a:endParaRPr lang="en-US" sz="3818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24466" lvl="1" indent="-412233" algn="l">
              <a:lnSpc>
                <a:spcPts val="5346"/>
              </a:lnSpc>
              <a:buFont typeface="Arial"/>
              <a:buChar char="•"/>
            </a:pPr>
            <a:r>
              <a:rPr lang="en-US" sz="3818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demonstrate a low-cost, reliable, and autonomous solution for industrial and laboratory applications.</a:t>
            </a:r>
          </a:p>
          <a:p>
            <a:pPr algn="l">
              <a:lnSpc>
                <a:spcPts val="5346"/>
              </a:lnSpc>
            </a:pPr>
            <a:endParaRPr lang="en-US" sz="3818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20176" y="-2924725"/>
            <a:ext cx="15624774" cy="6707033"/>
          </a:xfrm>
          <a:custGeom>
            <a:avLst/>
            <a:gdLst/>
            <a:ahLst/>
            <a:cxnLst/>
            <a:rect l="l" t="t" r="r" b="b"/>
            <a:pathLst>
              <a:path w="15624774" h="6707033">
                <a:moveTo>
                  <a:pt x="0" y="0"/>
                </a:moveTo>
                <a:lnTo>
                  <a:pt x="15624774" y="0"/>
                </a:lnTo>
                <a:lnTo>
                  <a:pt x="15624774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99"/>
            </a:stretch>
          </a:blipFill>
        </p:spPr>
      </p:sp>
      <p:sp>
        <p:nvSpPr>
          <p:cNvPr id="3" name="Freeform 3"/>
          <p:cNvSpPr/>
          <p:nvPr/>
        </p:nvSpPr>
        <p:spPr>
          <a:xfrm rot="-1565348" flipH="1">
            <a:off x="-1346026" y="-2136223"/>
            <a:ext cx="10824956" cy="4587075"/>
          </a:xfrm>
          <a:custGeom>
            <a:avLst/>
            <a:gdLst/>
            <a:ahLst/>
            <a:cxnLst/>
            <a:rect l="l" t="t" r="r" b="b"/>
            <a:pathLst>
              <a:path w="10824956" h="4587075">
                <a:moveTo>
                  <a:pt x="10824956" y="0"/>
                </a:moveTo>
                <a:lnTo>
                  <a:pt x="0" y="0"/>
                </a:lnTo>
                <a:lnTo>
                  <a:pt x="0" y="4587075"/>
                </a:lnTo>
                <a:lnTo>
                  <a:pt x="10824956" y="4587075"/>
                </a:lnTo>
                <a:lnTo>
                  <a:pt x="1082495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80765" y="1751693"/>
            <a:ext cx="3892268" cy="2277487"/>
          </a:xfrm>
          <a:custGeom>
            <a:avLst/>
            <a:gdLst/>
            <a:ahLst/>
            <a:cxnLst/>
            <a:rect l="l" t="t" r="r" b="b"/>
            <a:pathLst>
              <a:path w="3892268" h="2277487">
                <a:moveTo>
                  <a:pt x="0" y="0"/>
                </a:moveTo>
                <a:lnTo>
                  <a:pt x="3892268" y="0"/>
                </a:lnTo>
                <a:lnTo>
                  <a:pt x="3892268" y="2277487"/>
                </a:lnTo>
                <a:lnTo>
                  <a:pt x="0" y="2277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512" b="-823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9158" y="4078554"/>
            <a:ext cx="2622390" cy="3404065"/>
          </a:xfrm>
          <a:custGeom>
            <a:avLst/>
            <a:gdLst/>
            <a:ahLst/>
            <a:cxnLst/>
            <a:rect l="l" t="t" r="r" b="b"/>
            <a:pathLst>
              <a:path w="2622390" h="3404065">
                <a:moveTo>
                  <a:pt x="0" y="0"/>
                </a:moveTo>
                <a:lnTo>
                  <a:pt x="2622391" y="0"/>
                </a:lnTo>
                <a:lnTo>
                  <a:pt x="2622391" y="3404065"/>
                </a:lnTo>
                <a:lnTo>
                  <a:pt x="0" y="3404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007346" y="4078554"/>
            <a:ext cx="2639106" cy="3404065"/>
          </a:xfrm>
          <a:custGeom>
            <a:avLst/>
            <a:gdLst/>
            <a:ahLst/>
            <a:cxnLst/>
            <a:rect l="l" t="t" r="r" b="b"/>
            <a:pathLst>
              <a:path w="2639106" h="3404065">
                <a:moveTo>
                  <a:pt x="0" y="0"/>
                </a:moveTo>
                <a:lnTo>
                  <a:pt x="2639106" y="0"/>
                </a:lnTo>
                <a:lnTo>
                  <a:pt x="2639106" y="3404065"/>
                </a:lnTo>
                <a:lnTo>
                  <a:pt x="0" y="3404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45066" y="4078554"/>
            <a:ext cx="2723252" cy="3404065"/>
          </a:xfrm>
          <a:custGeom>
            <a:avLst/>
            <a:gdLst/>
            <a:ahLst/>
            <a:cxnLst/>
            <a:rect l="l" t="t" r="r" b="b"/>
            <a:pathLst>
              <a:path w="2723252" h="3404065">
                <a:moveTo>
                  <a:pt x="0" y="0"/>
                </a:moveTo>
                <a:lnTo>
                  <a:pt x="2723251" y="0"/>
                </a:lnTo>
                <a:lnTo>
                  <a:pt x="2723251" y="3404065"/>
                </a:lnTo>
                <a:lnTo>
                  <a:pt x="0" y="34040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603307" y="9317981"/>
            <a:ext cx="5447184" cy="776670"/>
          </a:xfrm>
          <a:custGeom>
            <a:avLst/>
            <a:gdLst/>
            <a:ahLst/>
            <a:cxnLst/>
            <a:rect l="l" t="t" r="r" b="b"/>
            <a:pathLst>
              <a:path w="5447184" h="776670">
                <a:moveTo>
                  <a:pt x="0" y="0"/>
                </a:moveTo>
                <a:lnTo>
                  <a:pt x="5447184" y="0"/>
                </a:lnTo>
                <a:lnTo>
                  <a:pt x="5447184" y="776670"/>
                </a:lnTo>
                <a:lnTo>
                  <a:pt x="0" y="7766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840806" y="7652804"/>
            <a:ext cx="2972187" cy="1494992"/>
          </a:xfrm>
          <a:custGeom>
            <a:avLst/>
            <a:gdLst/>
            <a:ahLst/>
            <a:cxnLst/>
            <a:rect l="l" t="t" r="r" b="b"/>
            <a:pathLst>
              <a:path w="2972187" h="1494992">
                <a:moveTo>
                  <a:pt x="0" y="0"/>
                </a:moveTo>
                <a:lnTo>
                  <a:pt x="2972187" y="0"/>
                </a:lnTo>
                <a:lnTo>
                  <a:pt x="2972187" y="1494992"/>
                </a:lnTo>
                <a:lnTo>
                  <a:pt x="0" y="14949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7939" y="365837"/>
            <a:ext cx="9860378" cy="117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4"/>
              </a:lnSpc>
            </a:pPr>
            <a:r>
              <a:rPr lang="en-US" sz="8324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BLOCK DIAGRAM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20176" y="0"/>
            <a:ext cx="6725269" cy="422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27"/>
              </a:lnSpc>
            </a:pPr>
            <a:r>
              <a:rPr lang="en-US" sz="30131" b="1" spc="-2410" dirty="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983335" y="6956143"/>
            <a:ext cx="6767520" cy="2629108"/>
          </a:xfrm>
          <a:custGeom>
            <a:avLst/>
            <a:gdLst/>
            <a:ahLst/>
            <a:cxnLst/>
            <a:rect l="l" t="t" r="r" b="b"/>
            <a:pathLst>
              <a:path w="6767520" h="2629108">
                <a:moveTo>
                  <a:pt x="0" y="0"/>
                </a:moveTo>
                <a:lnTo>
                  <a:pt x="6767520" y="0"/>
                </a:lnTo>
                <a:lnTo>
                  <a:pt x="6767520" y="2629108"/>
                </a:lnTo>
                <a:lnTo>
                  <a:pt x="0" y="26291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983335" y="3451620"/>
            <a:ext cx="6767520" cy="3383760"/>
          </a:xfrm>
          <a:custGeom>
            <a:avLst/>
            <a:gdLst/>
            <a:ahLst/>
            <a:cxnLst/>
            <a:rect l="l" t="t" r="r" b="b"/>
            <a:pathLst>
              <a:path w="6767520" h="3383760">
                <a:moveTo>
                  <a:pt x="0" y="0"/>
                </a:moveTo>
                <a:lnTo>
                  <a:pt x="6767520" y="0"/>
                </a:lnTo>
                <a:lnTo>
                  <a:pt x="6767520" y="3383760"/>
                </a:lnTo>
                <a:lnTo>
                  <a:pt x="0" y="33837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008">
            <a:off x="13339491" y="5906979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410460">
            <a:off x="10402181" y="-4895905"/>
            <a:ext cx="11976399" cy="7170869"/>
          </a:xfrm>
          <a:custGeom>
            <a:avLst/>
            <a:gdLst/>
            <a:ahLst/>
            <a:cxnLst/>
            <a:rect l="l" t="t" r="r" b="b"/>
            <a:pathLst>
              <a:path w="11976399" h="7170869">
                <a:moveTo>
                  <a:pt x="0" y="0"/>
                </a:moveTo>
                <a:lnTo>
                  <a:pt x="11976399" y="0"/>
                </a:lnTo>
                <a:lnTo>
                  <a:pt x="11976399" y="7170869"/>
                </a:lnTo>
                <a:lnTo>
                  <a:pt x="0" y="7170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03598" y="1985241"/>
            <a:ext cx="4381956" cy="1499307"/>
            <a:chOff x="0" y="0"/>
            <a:chExt cx="1154095" cy="3948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4095" cy="394879"/>
            </a:xfrm>
            <a:custGeom>
              <a:avLst/>
              <a:gdLst/>
              <a:ahLst/>
              <a:cxnLst/>
              <a:rect l="l" t="t" r="r" b="b"/>
              <a:pathLst>
                <a:path w="1154095" h="394879">
                  <a:moveTo>
                    <a:pt x="56537" y="0"/>
                  </a:moveTo>
                  <a:lnTo>
                    <a:pt x="1097559" y="0"/>
                  </a:lnTo>
                  <a:cubicBezTo>
                    <a:pt x="1112553" y="0"/>
                    <a:pt x="1126934" y="5957"/>
                    <a:pt x="1137536" y="16559"/>
                  </a:cubicBezTo>
                  <a:cubicBezTo>
                    <a:pt x="1148139" y="27162"/>
                    <a:pt x="1154095" y="41542"/>
                    <a:pt x="1154095" y="56537"/>
                  </a:cubicBezTo>
                  <a:lnTo>
                    <a:pt x="1154095" y="338343"/>
                  </a:lnTo>
                  <a:cubicBezTo>
                    <a:pt x="1154095" y="353337"/>
                    <a:pt x="1148139" y="367717"/>
                    <a:pt x="1137536" y="378320"/>
                  </a:cubicBezTo>
                  <a:cubicBezTo>
                    <a:pt x="1126934" y="388923"/>
                    <a:pt x="1112553" y="394879"/>
                    <a:pt x="1097559" y="394879"/>
                  </a:cubicBezTo>
                  <a:lnTo>
                    <a:pt x="56537" y="394879"/>
                  </a:lnTo>
                  <a:cubicBezTo>
                    <a:pt x="25312" y="394879"/>
                    <a:pt x="0" y="369567"/>
                    <a:pt x="0" y="338343"/>
                  </a:cubicBezTo>
                  <a:lnTo>
                    <a:pt x="0" y="56537"/>
                  </a:lnTo>
                  <a:cubicBezTo>
                    <a:pt x="0" y="25312"/>
                    <a:pt x="25312" y="0"/>
                    <a:pt x="565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54095" cy="452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383104"/>
            <a:ext cx="4331751" cy="655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555 Timer IC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4077285"/>
            <a:ext cx="4381956" cy="1499307"/>
            <a:chOff x="0" y="0"/>
            <a:chExt cx="1154095" cy="3948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4095" cy="394879"/>
            </a:xfrm>
            <a:custGeom>
              <a:avLst/>
              <a:gdLst/>
              <a:ahLst/>
              <a:cxnLst/>
              <a:rect l="l" t="t" r="r" b="b"/>
              <a:pathLst>
                <a:path w="1154095" h="394879">
                  <a:moveTo>
                    <a:pt x="56537" y="0"/>
                  </a:moveTo>
                  <a:lnTo>
                    <a:pt x="1097559" y="0"/>
                  </a:lnTo>
                  <a:cubicBezTo>
                    <a:pt x="1112553" y="0"/>
                    <a:pt x="1126934" y="5957"/>
                    <a:pt x="1137536" y="16559"/>
                  </a:cubicBezTo>
                  <a:cubicBezTo>
                    <a:pt x="1148139" y="27162"/>
                    <a:pt x="1154095" y="41542"/>
                    <a:pt x="1154095" y="56537"/>
                  </a:cubicBezTo>
                  <a:lnTo>
                    <a:pt x="1154095" y="338343"/>
                  </a:lnTo>
                  <a:cubicBezTo>
                    <a:pt x="1154095" y="353337"/>
                    <a:pt x="1148139" y="367717"/>
                    <a:pt x="1137536" y="378320"/>
                  </a:cubicBezTo>
                  <a:cubicBezTo>
                    <a:pt x="1126934" y="388923"/>
                    <a:pt x="1112553" y="394879"/>
                    <a:pt x="1097559" y="394879"/>
                  </a:cubicBezTo>
                  <a:lnTo>
                    <a:pt x="56537" y="394879"/>
                  </a:lnTo>
                  <a:cubicBezTo>
                    <a:pt x="25312" y="394879"/>
                    <a:pt x="0" y="369567"/>
                    <a:pt x="0" y="338343"/>
                  </a:cubicBezTo>
                  <a:lnTo>
                    <a:pt x="0" y="56537"/>
                  </a:lnTo>
                  <a:cubicBezTo>
                    <a:pt x="0" y="25312"/>
                    <a:pt x="25312" y="0"/>
                    <a:pt x="565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154095" cy="452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8905" y="6311621"/>
            <a:ext cx="4381956" cy="1499307"/>
            <a:chOff x="0" y="0"/>
            <a:chExt cx="1154095" cy="3948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54095" cy="394879"/>
            </a:xfrm>
            <a:custGeom>
              <a:avLst/>
              <a:gdLst/>
              <a:ahLst/>
              <a:cxnLst/>
              <a:rect l="l" t="t" r="r" b="b"/>
              <a:pathLst>
                <a:path w="1154095" h="394879">
                  <a:moveTo>
                    <a:pt x="56537" y="0"/>
                  </a:moveTo>
                  <a:lnTo>
                    <a:pt x="1097559" y="0"/>
                  </a:lnTo>
                  <a:cubicBezTo>
                    <a:pt x="1112553" y="0"/>
                    <a:pt x="1126934" y="5957"/>
                    <a:pt x="1137536" y="16559"/>
                  </a:cubicBezTo>
                  <a:cubicBezTo>
                    <a:pt x="1148139" y="27162"/>
                    <a:pt x="1154095" y="41542"/>
                    <a:pt x="1154095" y="56537"/>
                  </a:cubicBezTo>
                  <a:lnTo>
                    <a:pt x="1154095" y="338343"/>
                  </a:lnTo>
                  <a:cubicBezTo>
                    <a:pt x="1154095" y="353337"/>
                    <a:pt x="1148139" y="367717"/>
                    <a:pt x="1137536" y="378320"/>
                  </a:cubicBezTo>
                  <a:cubicBezTo>
                    <a:pt x="1126934" y="388923"/>
                    <a:pt x="1112553" y="394879"/>
                    <a:pt x="1097559" y="394879"/>
                  </a:cubicBezTo>
                  <a:lnTo>
                    <a:pt x="56537" y="394879"/>
                  </a:lnTo>
                  <a:cubicBezTo>
                    <a:pt x="25312" y="394879"/>
                    <a:pt x="0" y="369567"/>
                    <a:pt x="0" y="338343"/>
                  </a:cubicBezTo>
                  <a:lnTo>
                    <a:pt x="0" y="56537"/>
                  </a:lnTo>
                  <a:cubicBezTo>
                    <a:pt x="0" y="25312"/>
                    <a:pt x="25312" y="0"/>
                    <a:pt x="565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154095" cy="452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06165" y="8338883"/>
            <a:ext cx="4381956" cy="1499307"/>
            <a:chOff x="0" y="0"/>
            <a:chExt cx="1154095" cy="39487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54095" cy="394879"/>
            </a:xfrm>
            <a:custGeom>
              <a:avLst/>
              <a:gdLst/>
              <a:ahLst/>
              <a:cxnLst/>
              <a:rect l="l" t="t" r="r" b="b"/>
              <a:pathLst>
                <a:path w="1154095" h="394879">
                  <a:moveTo>
                    <a:pt x="56537" y="0"/>
                  </a:moveTo>
                  <a:lnTo>
                    <a:pt x="1097559" y="0"/>
                  </a:lnTo>
                  <a:cubicBezTo>
                    <a:pt x="1112553" y="0"/>
                    <a:pt x="1126934" y="5957"/>
                    <a:pt x="1137536" y="16559"/>
                  </a:cubicBezTo>
                  <a:cubicBezTo>
                    <a:pt x="1148139" y="27162"/>
                    <a:pt x="1154095" y="41542"/>
                    <a:pt x="1154095" y="56537"/>
                  </a:cubicBezTo>
                  <a:lnTo>
                    <a:pt x="1154095" y="338343"/>
                  </a:lnTo>
                  <a:cubicBezTo>
                    <a:pt x="1154095" y="353337"/>
                    <a:pt x="1148139" y="367717"/>
                    <a:pt x="1137536" y="378320"/>
                  </a:cubicBezTo>
                  <a:cubicBezTo>
                    <a:pt x="1126934" y="388923"/>
                    <a:pt x="1112553" y="394879"/>
                    <a:pt x="1097559" y="394879"/>
                  </a:cubicBezTo>
                  <a:lnTo>
                    <a:pt x="56537" y="394879"/>
                  </a:lnTo>
                  <a:cubicBezTo>
                    <a:pt x="25312" y="394879"/>
                    <a:pt x="0" y="369567"/>
                    <a:pt x="0" y="338343"/>
                  </a:cubicBezTo>
                  <a:lnTo>
                    <a:pt x="0" y="56537"/>
                  </a:lnTo>
                  <a:cubicBezTo>
                    <a:pt x="0" y="25312"/>
                    <a:pt x="25312" y="0"/>
                    <a:pt x="565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154095" cy="452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4456098"/>
            <a:ext cx="4381956" cy="655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LM358 IC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8905" y="6383741"/>
            <a:ext cx="4281546" cy="1278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1"/>
              </a:lnSpc>
              <a:spcBef>
                <a:spcPct val="0"/>
              </a:spcBef>
            </a:pPr>
            <a:r>
              <a:rPr lang="en-US" sz="365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BCD-to-7-segment decoder IC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649611" y="4358082"/>
            <a:ext cx="5338715" cy="2278578"/>
            <a:chOff x="0" y="0"/>
            <a:chExt cx="1406081" cy="6001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06081" cy="600119"/>
            </a:xfrm>
            <a:custGeom>
              <a:avLst/>
              <a:gdLst/>
              <a:ahLst/>
              <a:cxnLst/>
              <a:rect l="l" t="t" r="r" b="b"/>
              <a:pathLst>
                <a:path w="1406081" h="600119">
                  <a:moveTo>
                    <a:pt x="46405" y="0"/>
                  </a:moveTo>
                  <a:lnTo>
                    <a:pt x="1359677" y="0"/>
                  </a:lnTo>
                  <a:cubicBezTo>
                    <a:pt x="1371984" y="0"/>
                    <a:pt x="1383787" y="4889"/>
                    <a:pt x="1392490" y="13592"/>
                  </a:cubicBezTo>
                  <a:cubicBezTo>
                    <a:pt x="1401192" y="22294"/>
                    <a:pt x="1406081" y="34097"/>
                    <a:pt x="1406081" y="46405"/>
                  </a:cubicBezTo>
                  <a:lnTo>
                    <a:pt x="1406081" y="553715"/>
                  </a:lnTo>
                  <a:cubicBezTo>
                    <a:pt x="1406081" y="566022"/>
                    <a:pt x="1401192" y="577825"/>
                    <a:pt x="1392490" y="586528"/>
                  </a:cubicBezTo>
                  <a:cubicBezTo>
                    <a:pt x="1383787" y="595230"/>
                    <a:pt x="1371984" y="600119"/>
                    <a:pt x="1359677" y="600119"/>
                  </a:cubicBezTo>
                  <a:lnTo>
                    <a:pt x="46405" y="600119"/>
                  </a:lnTo>
                  <a:cubicBezTo>
                    <a:pt x="34097" y="600119"/>
                    <a:pt x="22294" y="595230"/>
                    <a:pt x="13592" y="586528"/>
                  </a:cubicBezTo>
                  <a:cubicBezTo>
                    <a:pt x="4889" y="577825"/>
                    <a:pt x="0" y="566022"/>
                    <a:pt x="0" y="553715"/>
                  </a:cubicBezTo>
                  <a:lnTo>
                    <a:pt x="0" y="46405"/>
                  </a:lnTo>
                  <a:cubicBezTo>
                    <a:pt x="0" y="34097"/>
                    <a:pt x="4889" y="22294"/>
                    <a:pt x="13592" y="13592"/>
                  </a:cubicBezTo>
                  <a:cubicBezTo>
                    <a:pt x="22294" y="4889"/>
                    <a:pt x="34097" y="0"/>
                    <a:pt x="464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406081" cy="657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636120" y="-158179"/>
            <a:ext cx="5045042" cy="3369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17"/>
              </a:lnSpc>
            </a:pPr>
            <a:r>
              <a:rPr lang="en-US" sz="23935" b="1" spc="-1914" dirty="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205841" y="2128066"/>
            <a:ext cx="4381956" cy="1499307"/>
            <a:chOff x="0" y="0"/>
            <a:chExt cx="1154095" cy="39487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54095" cy="394879"/>
            </a:xfrm>
            <a:custGeom>
              <a:avLst/>
              <a:gdLst/>
              <a:ahLst/>
              <a:cxnLst/>
              <a:rect l="l" t="t" r="r" b="b"/>
              <a:pathLst>
                <a:path w="1154095" h="394879">
                  <a:moveTo>
                    <a:pt x="56537" y="0"/>
                  </a:moveTo>
                  <a:lnTo>
                    <a:pt x="1097559" y="0"/>
                  </a:lnTo>
                  <a:cubicBezTo>
                    <a:pt x="1112553" y="0"/>
                    <a:pt x="1126934" y="5957"/>
                    <a:pt x="1137536" y="16559"/>
                  </a:cubicBezTo>
                  <a:cubicBezTo>
                    <a:pt x="1148139" y="27162"/>
                    <a:pt x="1154095" y="41542"/>
                    <a:pt x="1154095" y="56537"/>
                  </a:cubicBezTo>
                  <a:lnTo>
                    <a:pt x="1154095" y="338343"/>
                  </a:lnTo>
                  <a:cubicBezTo>
                    <a:pt x="1154095" y="353337"/>
                    <a:pt x="1148139" y="367717"/>
                    <a:pt x="1137536" y="378320"/>
                  </a:cubicBezTo>
                  <a:cubicBezTo>
                    <a:pt x="1126934" y="388923"/>
                    <a:pt x="1112553" y="394879"/>
                    <a:pt x="1097559" y="394879"/>
                  </a:cubicBezTo>
                  <a:lnTo>
                    <a:pt x="56537" y="394879"/>
                  </a:lnTo>
                  <a:cubicBezTo>
                    <a:pt x="25312" y="394879"/>
                    <a:pt x="0" y="369567"/>
                    <a:pt x="0" y="338343"/>
                  </a:cubicBezTo>
                  <a:lnTo>
                    <a:pt x="0" y="56537"/>
                  </a:lnTo>
                  <a:cubicBezTo>
                    <a:pt x="0" y="25312"/>
                    <a:pt x="25312" y="0"/>
                    <a:pt x="565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154095" cy="452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243192" y="4115385"/>
            <a:ext cx="4381956" cy="1499307"/>
            <a:chOff x="0" y="0"/>
            <a:chExt cx="1154095" cy="39487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54095" cy="394879"/>
            </a:xfrm>
            <a:custGeom>
              <a:avLst/>
              <a:gdLst/>
              <a:ahLst/>
              <a:cxnLst/>
              <a:rect l="l" t="t" r="r" b="b"/>
              <a:pathLst>
                <a:path w="1154095" h="394879">
                  <a:moveTo>
                    <a:pt x="56537" y="0"/>
                  </a:moveTo>
                  <a:lnTo>
                    <a:pt x="1097559" y="0"/>
                  </a:lnTo>
                  <a:cubicBezTo>
                    <a:pt x="1112553" y="0"/>
                    <a:pt x="1126934" y="5957"/>
                    <a:pt x="1137536" y="16559"/>
                  </a:cubicBezTo>
                  <a:cubicBezTo>
                    <a:pt x="1148139" y="27162"/>
                    <a:pt x="1154095" y="41542"/>
                    <a:pt x="1154095" y="56537"/>
                  </a:cubicBezTo>
                  <a:lnTo>
                    <a:pt x="1154095" y="338343"/>
                  </a:lnTo>
                  <a:cubicBezTo>
                    <a:pt x="1154095" y="353337"/>
                    <a:pt x="1148139" y="367717"/>
                    <a:pt x="1137536" y="378320"/>
                  </a:cubicBezTo>
                  <a:cubicBezTo>
                    <a:pt x="1126934" y="388923"/>
                    <a:pt x="1112553" y="394879"/>
                    <a:pt x="1097559" y="394879"/>
                  </a:cubicBezTo>
                  <a:lnTo>
                    <a:pt x="56537" y="394879"/>
                  </a:lnTo>
                  <a:cubicBezTo>
                    <a:pt x="25312" y="394879"/>
                    <a:pt x="0" y="369567"/>
                    <a:pt x="0" y="338343"/>
                  </a:cubicBezTo>
                  <a:lnTo>
                    <a:pt x="0" y="56537"/>
                  </a:lnTo>
                  <a:cubicBezTo>
                    <a:pt x="0" y="25312"/>
                    <a:pt x="25312" y="0"/>
                    <a:pt x="565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1154095" cy="452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243192" y="6163300"/>
            <a:ext cx="4381956" cy="1499307"/>
            <a:chOff x="0" y="0"/>
            <a:chExt cx="1154095" cy="39487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54095" cy="394879"/>
            </a:xfrm>
            <a:custGeom>
              <a:avLst/>
              <a:gdLst/>
              <a:ahLst/>
              <a:cxnLst/>
              <a:rect l="l" t="t" r="r" b="b"/>
              <a:pathLst>
                <a:path w="1154095" h="394879">
                  <a:moveTo>
                    <a:pt x="56537" y="0"/>
                  </a:moveTo>
                  <a:lnTo>
                    <a:pt x="1097559" y="0"/>
                  </a:lnTo>
                  <a:cubicBezTo>
                    <a:pt x="1112553" y="0"/>
                    <a:pt x="1126934" y="5957"/>
                    <a:pt x="1137536" y="16559"/>
                  </a:cubicBezTo>
                  <a:cubicBezTo>
                    <a:pt x="1148139" y="27162"/>
                    <a:pt x="1154095" y="41542"/>
                    <a:pt x="1154095" y="56537"/>
                  </a:cubicBezTo>
                  <a:lnTo>
                    <a:pt x="1154095" y="338343"/>
                  </a:lnTo>
                  <a:cubicBezTo>
                    <a:pt x="1154095" y="353337"/>
                    <a:pt x="1148139" y="367717"/>
                    <a:pt x="1137536" y="378320"/>
                  </a:cubicBezTo>
                  <a:cubicBezTo>
                    <a:pt x="1126934" y="388923"/>
                    <a:pt x="1112553" y="394879"/>
                    <a:pt x="1097559" y="394879"/>
                  </a:cubicBezTo>
                  <a:lnTo>
                    <a:pt x="56537" y="394879"/>
                  </a:lnTo>
                  <a:cubicBezTo>
                    <a:pt x="25312" y="394879"/>
                    <a:pt x="0" y="369567"/>
                    <a:pt x="0" y="338343"/>
                  </a:cubicBezTo>
                  <a:lnTo>
                    <a:pt x="0" y="56537"/>
                  </a:lnTo>
                  <a:cubicBezTo>
                    <a:pt x="0" y="25312"/>
                    <a:pt x="25312" y="0"/>
                    <a:pt x="565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1154095" cy="452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135946" y="1842950"/>
            <a:ext cx="4381956" cy="1524426"/>
            <a:chOff x="0" y="0"/>
            <a:chExt cx="1154095" cy="40149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54095" cy="401495"/>
            </a:xfrm>
            <a:custGeom>
              <a:avLst/>
              <a:gdLst/>
              <a:ahLst/>
              <a:cxnLst/>
              <a:rect l="l" t="t" r="r" b="b"/>
              <a:pathLst>
                <a:path w="1154095" h="401495">
                  <a:moveTo>
                    <a:pt x="56537" y="0"/>
                  </a:moveTo>
                  <a:lnTo>
                    <a:pt x="1097559" y="0"/>
                  </a:lnTo>
                  <a:cubicBezTo>
                    <a:pt x="1112553" y="0"/>
                    <a:pt x="1126934" y="5957"/>
                    <a:pt x="1137536" y="16559"/>
                  </a:cubicBezTo>
                  <a:cubicBezTo>
                    <a:pt x="1148139" y="27162"/>
                    <a:pt x="1154095" y="41542"/>
                    <a:pt x="1154095" y="56537"/>
                  </a:cubicBezTo>
                  <a:lnTo>
                    <a:pt x="1154095" y="344958"/>
                  </a:lnTo>
                  <a:cubicBezTo>
                    <a:pt x="1154095" y="376182"/>
                    <a:pt x="1128783" y="401495"/>
                    <a:pt x="1097559" y="401495"/>
                  </a:cubicBezTo>
                  <a:lnTo>
                    <a:pt x="56537" y="401495"/>
                  </a:lnTo>
                  <a:cubicBezTo>
                    <a:pt x="25312" y="401495"/>
                    <a:pt x="0" y="376182"/>
                    <a:pt x="0" y="344958"/>
                  </a:cubicBezTo>
                  <a:lnTo>
                    <a:pt x="0" y="56537"/>
                  </a:lnTo>
                  <a:cubicBezTo>
                    <a:pt x="0" y="25312"/>
                    <a:pt x="25312" y="0"/>
                    <a:pt x="565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1154095" cy="458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127990" y="7750491"/>
            <a:ext cx="4381956" cy="1499307"/>
            <a:chOff x="0" y="0"/>
            <a:chExt cx="1154095" cy="39487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54095" cy="394879"/>
            </a:xfrm>
            <a:custGeom>
              <a:avLst/>
              <a:gdLst/>
              <a:ahLst/>
              <a:cxnLst/>
              <a:rect l="l" t="t" r="r" b="b"/>
              <a:pathLst>
                <a:path w="1154095" h="394879">
                  <a:moveTo>
                    <a:pt x="56537" y="0"/>
                  </a:moveTo>
                  <a:lnTo>
                    <a:pt x="1097559" y="0"/>
                  </a:lnTo>
                  <a:cubicBezTo>
                    <a:pt x="1112553" y="0"/>
                    <a:pt x="1126934" y="5957"/>
                    <a:pt x="1137536" y="16559"/>
                  </a:cubicBezTo>
                  <a:cubicBezTo>
                    <a:pt x="1148139" y="27162"/>
                    <a:pt x="1154095" y="41542"/>
                    <a:pt x="1154095" y="56537"/>
                  </a:cubicBezTo>
                  <a:lnTo>
                    <a:pt x="1154095" y="338343"/>
                  </a:lnTo>
                  <a:cubicBezTo>
                    <a:pt x="1154095" y="353337"/>
                    <a:pt x="1148139" y="367717"/>
                    <a:pt x="1137536" y="378320"/>
                  </a:cubicBezTo>
                  <a:cubicBezTo>
                    <a:pt x="1126934" y="388923"/>
                    <a:pt x="1112553" y="394879"/>
                    <a:pt x="1097559" y="394879"/>
                  </a:cubicBezTo>
                  <a:lnTo>
                    <a:pt x="56537" y="394879"/>
                  </a:lnTo>
                  <a:cubicBezTo>
                    <a:pt x="25312" y="394879"/>
                    <a:pt x="0" y="369567"/>
                    <a:pt x="0" y="338343"/>
                  </a:cubicBezTo>
                  <a:lnTo>
                    <a:pt x="0" y="56537"/>
                  </a:lnTo>
                  <a:cubicBezTo>
                    <a:pt x="0" y="25312"/>
                    <a:pt x="25312" y="0"/>
                    <a:pt x="565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1154095" cy="452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6649611" y="4750739"/>
            <a:ext cx="5338715" cy="178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8"/>
              </a:lnSpc>
            </a:pPr>
            <a:r>
              <a:rPr lang="en-US" sz="339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8-channel analog multiplexer IC</a:t>
            </a:r>
          </a:p>
          <a:p>
            <a:pPr algn="ctr">
              <a:lnSpc>
                <a:spcPts val="4748"/>
              </a:lnSpc>
              <a:spcBef>
                <a:spcPct val="0"/>
              </a:spcBef>
            </a:pPr>
            <a:endParaRPr lang="en-US" sz="3391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135946" y="2221763"/>
            <a:ext cx="4381956" cy="1322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Resistors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endParaRPr lang="en-US" sz="3799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7135946" y="8043290"/>
            <a:ext cx="4381956" cy="655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4"/>
              </a:lnSpc>
              <a:spcBef>
                <a:spcPct val="0"/>
              </a:spcBef>
            </a:pPr>
            <a:r>
              <a:rPr lang="en-US" sz="383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Potentiometers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243192" y="2364054"/>
            <a:ext cx="4381956" cy="655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Capacitors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243192" y="4412790"/>
            <a:ext cx="4381956" cy="655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Servo Motor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177076" y="6208739"/>
            <a:ext cx="4381956" cy="1322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7 Segment Display (Cathode)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3169755" y="8338883"/>
            <a:ext cx="4381956" cy="1499307"/>
            <a:chOff x="0" y="0"/>
            <a:chExt cx="1154095" cy="39487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154095" cy="394879"/>
            </a:xfrm>
            <a:custGeom>
              <a:avLst/>
              <a:gdLst/>
              <a:ahLst/>
              <a:cxnLst/>
              <a:rect l="l" t="t" r="r" b="b"/>
              <a:pathLst>
                <a:path w="1154095" h="394879">
                  <a:moveTo>
                    <a:pt x="56537" y="0"/>
                  </a:moveTo>
                  <a:lnTo>
                    <a:pt x="1097559" y="0"/>
                  </a:lnTo>
                  <a:cubicBezTo>
                    <a:pt x="1112553" y="0"/>
                    <a:pt x="1126934" y="5957"/>
                    <a:pt x="1137536" y="16559"/>
                  </a:cubicBezTo>
                  <a:cubicBezTo>
                    <a:pt x="1148139" y="27162"/>
                    <a:pt x="1154095" y="41542"/>
                    <a:pt x="1154095" y="56537"/>
                  </a:cubicBezTo>
                  <a:lnTo>
                    <a:pt x="1154095" y="338343"/>
                  </a:lnTo>
                  <a:cubicBezTo>
                    <a:pt x="1154095" y="353337"/>
                    <a:pt x="1148139" y="367717"/>
                    <a:pt x="1137536" y="378320"/>
                  </a:cubicBezTo>
                  <a:cubicBezTo>
                    <a:pt x="1126934" y="388923"/>
                    <a:pt x="1112553" y="394879"/>
                    <a:pt x="1097559" y="394879"/>
                  </a:cubicBezTo>
                  <a:lnTo>
                    <a:pt x="56537" y="394879"/>
                  </a:lnTo>
                  <a:cubicBezTo>
                    <a:pt x="25312" y="394879"/>
                    <a:pt x="0" y="369567"/>
                    <a:pt x="0" y="338343"/>
                  </a:cubicBezTo>
                  <a:lnTo>
                    <a:pt x="0" y="56537"/>
                  </a:lnTo>
                  <a:cubicBezTo>
                    <a:pt x="0" y="25312"/>
                    <a:pt x="25312" y="0"/>
                    <a:pt x="565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6" name="TextBox 46"/>
            <p:cNvSpPr txBox="1"/>
            <p:nvPr/>
          </p:nvSpPr>
          <p:spPr>
            <a:xfrm>
              <a:off x="0" y="-57150"/>
              <a:ext cx="1154095" cy="452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3241927" y="8603425"/>
            <a:ext cx="4309784" cy="646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3"/>
              </a:lnSpc>
              <a:spcBef>
                <a:spcPct val="0"/>
              </a:spcBef>
            </a:pPr>
            <a:r>
              <a:rPr lang="en-US" sz="3802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DSO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78905" y="8622236"/>
            <a:ext cx="4281546" cy="65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  <a:spcBef>
                <a:spcPct val="0"/>
              </a:spcBef>
            </a:pPr>
            <a:r>
              <a:rPr lang="en-US" sz="3824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LDR</a:t>
            </a:r>
          </a:p>
        </p:txBody>
      </p:sp>
      <p:sp>
        <p:nvSpPr>
          <p:cNvPr id="49" name="Freeform 49"/>
          <p:cNvSpPr/>
          <p:nvPr/>
        </p:nvSpPr>
        <p:spPr>
          <a:xfrm rot="-1565348" flipH="1">
            <a:off x="-1362223" y="-2212276"/>
            <a:ext cx="10441422" cy="4424552"/>
          </a:xfrm>
          <a:custGeom>
            <a:avLst/>
            <a:gdLst/>
            <a:ahLst/>
            <a:cxnLst/>
            <a:rect l="l" t="t" r="r" b="b"/>
            <a:pathLst>
              <a:path w="10441422" h="4424552">
                <a:moveTo>
                  <a:pt x="10441421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1" y="4424552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0" name="TextBox 50"/>
          <p:cNvSpPr txBox="1"/>
          <p:nvPr/>
        </p:nvSpPr>
        <p:spPr>
          <a:xfrm>
            <a:off x="0" y="25452"/>
            <a:ext cx="10274790" cy="151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7"/>
              </a:lnSpc>
            </a:pPr>
            <a:r>
              <a:rPr lang="en-US" sz="831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Components Used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814806">
            <a:off x="-4584141" y="2452402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50" y="0"/>
                </a:lnTo>
                <a:lnTo>
                  <a:pt x="12701350" y="5382196"/>
                </a:lnTo>
                <a:lnTo>
                  <a:pt x="0" y="5382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166228">
            <a:off x="14136051" y="-4408624"/>
            <a:ext cx="10104019" cy="7464344"/>
          </a:xfrm>
          <a:custGeom>
            <a:avLst/>
            <a:gdLst/>
            <a:ahLst/>
            <a:cxnLst/>
            <a:rect l="l" t="t" r="r" b="b"/>
            <a:pathLst>
              <a:path w="10104019" h="7464344">
                <a:moveTo>
                  <a:pt x="0" y="0"/>
                </a:moveTo>
                <a:lnTo>
                  <a:pt x="10104019" y="0"/>
                </a:lnTo>
                <a:lnTo>
                  <a:pt x="10104019" y="7464344"/>
                </a:lnTo>
                <a:lnTo>
                  <a:pt x="0" y="7464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59300" y="-392510"/>
            <a:ext cx="1437565" cy="11072020"/>
            <a:chOff x="0" y="0"/>
            <a:chExt cx="378618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64772" y="1028700"/>
            <a:ext cx="14308836" cy="9135200"/>
          </a:xfrm>
          <a:custGeom>
            <a:avLst/>
            <a:gdLst/>
            <a:ahLst/>
            <a:cxnLst/>
            <a:rect l="l" t="t" r="r" b="b"/>
            <a:pathLst>
              <a:path w="14308836" h="9135200">
                <a:moveTo>
                  <a:pt x="0" y="0"/>
                </a:moveTo>
                <a:lnTo>
                  <a:pt x="14308837" y="0"/>
                </a:lnTo>
                <a:lnTo>
                  <a:pt x="14308837" y="9135200"/>
                </a:lnTo>
                <a:lnTo>
                  <a:pt x="0" y="9135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10" b="-71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154664" y="-133693"/>
            <a:ext cx="3823419" cy="254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95"/>
              </a:lnSpc>
            </a:pPr>
            <a:r>
              <a:rPr lang="en-US" sz="18139" b="1" spc="-1451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4727" y="76200"/>
            <a:ext cx="10585297" cy="110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7"/>
              </a:lnSpc>
            </a:pPr>
            <a:r>
              <a:rPr lang="en-US" sz="77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CIRCUIT 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24816" y="-2932112"/>
            <a:ext cx="14579738" cy="6178164"/>
          </a:xfrm>
          <a:custGeom>
            <a:avLst/>
            <a:gdLst/>
            <a:ahLst/>
            <a:cxnLst/>
            <a:rect l="l" t="t" r="r" b="b"/>
            <a:pathLst>
              <a:path w="14579738" h="6178164">
                <a:moveTo>
                  <a:pt x="0" y="0"/>
                </a:moveTo>
                <a:lnTo>
                  <a:pt x="14579738" y="0"/>
                </a:lnTo>
                <a:lnTo>
                  <a:pt x="14579738" y="6178164"/>
                </a:lnTo>
                <a:lnTo>
                  <a:pt x="0" y="6178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120312" flipH="1">
            <a:off x="-952164" y="9172829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408865" y="-392510"/>
            <a:ext cx="1437565" cy="11072020"/>
            <a:chOff x="0" y="0"/>
            <a:chExt cx="378618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22286" y="2758509"/>
            <a:ext cx="6767520" cy="3383760"/>
          </a:xfrm>
          <a:custGeom>
            <a:avLst/>
            <a:gdLst/>
            <a:ahLst/>
            <a:cxnLst/>
            <a:rect l="l" t="t" r="r" b="b"/>
            <a:pathLst>
              <a:path w="6767520" h="3383760">
                <a:moveTo>
                  <a:pt x="0" y="0"/>
                </a:moveTo>
                <a:lnTo>
                  <a:pt x="6767520" y="0"/>
                </a:lnTo>
                <a:lnTo>
                  <a:pt x="6767520" y="3383760"/>
                </a:lnTo>
                <a:lnTo>
                  <a:pt x="0" y="3383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2676" y="6399444"/>
            <a:ext cx="6767520" cy="2629108"/>
          </a:xfrm>
          <a:custGeom>
            <a:avLst/>
            <a:gdLst/>
            <a:ahLst/>
            <a:cxnLst/>
            <a:rect l="l" t="t" r="r" b="b"/>
            <a:pathLst>
              <a:path w="6767520" h="2629108">
                <a:moveTo>
                  <a:pt x="0" y="0"/>
                </a:moveTo>
                <a:lnTo>
                  <a:pt x="6767520" y="0"/>
                </a:lnTo>
                <a:lnTo>
                  <a:pt x="6767520" y="2629109"/>
                </a:lnTo>
                <a:lnTo>
                  <a:pt x="0" y="2629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3246052"/>
            <a:ext cx="7770745" cy="5401799"/>
          </a:xfrm>
          <a:custGeom>
            <a:avLst/>
            <a:gdLst/>
            <a:ahLst/>
            <a:cxnLst/>
            <a:rect l="l" t="t" r="r" b="b"/>
            <a:pathLst>
              <a:path w="7770745" h="5401799">
                <a:moveTo>
                  <a:pt x="0" y="0"/>
                </a:moveTo>
                <a:lnTo>
                  <a:pt x="7770745" y="0"/>
                </a:lnTo>
                <a:lnTo>
                  <a:pt x="7770745" y="5401799"/>
                </a:lnTo>
                <a:lnTo>
                  <a:pt x="0" y="54017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783107" y="-19047"/>
            <a:ext cx="6163400" cy="410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63"/>
              </a:lnSpc>
            </a:pPr>
            <a:r>
              <a:rPr lang="en-US" sz="29240" b="1" spc="-2339" dirty="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2676" y="252220"/>
            <a:ext cx="9860378" cy="117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4"/>
              </a:lnSpc>
            </a:pPr>
            <a:r>
              <a:rPr lang="en-US" sz="8324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DESIGN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4144" y="1616039"/>
            <a:ext cx="6540132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Comparator Design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497050" y="5584508"/>
            <a:ext cx="188595" cy="184785"/>
            <a:chOff x="0" y="0"/>
            <a:chExt cx="251460" cy="246380"/>
          </a:xfrm>
        </p:grpSpPr>
        <p:sp>
          <p:nvSpPr>
            <p:cNvPr id="14" name="Freeform 14"/>
            <p:cNvSpPr/>
            <p:nvPr/>
          </p:nvSpPr>
          <p:spPr>
            <a:xfrm>
              <a:off x="49530" y="50800"/>
              <a:ext cx="149860" cy="151130"/>
            </a:xfrm>
            <a:custGeom>
              <a:avLst/>
              <a:gdLst/>
              <a:ahLst/>
              <a:cxnLst/>
              <a:rect l="l" t="t" r="r" b="b"/>
              <a:pathLst>
                <a:path w="149860" h="151130">
                  <a:moveTo>
                    <a:pt x="149860" y="53340"/>
                  </a:moveTo>
                  <a:cubicBezTo>
                    <a:pt x="129540" y="133350"/>
                    <a:pt x="120650" y="140970"/>
                    <a:pt x="107950" y="144780"/>
                  </a:cubicBezTo>
                  <a:cubicBezTo>
                    <a:pt x="90170" y="151130"/>
                    <a:pt x="54610" y="148590"/>
                    <a:pt x="38100" y="140970"/>
                  </a:cubicBezTo>
                  <a:cubicBezTo>
                    <a:pt x="25400" y="135890"/>
                    <a:pt x="17780" y="124460"/>
                    <a:pt x="11430" y="115570"/>
                  </a:cubicBezTo>
                  <a:cubicBezTo>
                    <a:pt x="5080" y="105410"/>
                    <a:pt x="0" y="93980"/>
                    <a:pt x="1270" y="80010"/>
                  </a:cubicBezTo>
                  <a:cubicBezTo>
                    <a:pt x="2540" y="62230"/>
                    <a:pt x="16510" y="29210"/>
                    <a:pt x="30480" y="15240"/>
                  </a:cubicBezTo>
                  <a:cubicBezTo>
                    <a:pt x="39370" y="6350"/>
                    <a:pt x="49530" y="1270"/>
                    <a:pt x="63500" y="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C8C8AA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14322743" y="5400675"/>
            <a:ext cx="253365" cy="636270"/>
            <a:chOff x="0" y="0"/>
            <a:chExt cx="337820" cy="848360"/>
          </a:xfrm>
        </p:grpSpPr>
        <p:sp>
          <p:nvSpPr>
            <p:cNvPr id="16" name="Freeform 16"/>
            <p:cNvSpPr/>
            <p:nvPr/>
          </p:nvSpPr>
          <p:spPr>
            <a:xfrm>
              <a:off x="44450" y="46990"/>
              <a:ext cx="241300" cy="753110"/>
            </a:xfrm>
            <a:custGeom>
              <a:avLst/>
              <a:gdLst/>
              <a:ahLst/>
              <a:cxnLst/>
              <a:rect l="l" t="t" r="r" b="b"/>
              <a:pathLst>
                <a:path w="241300" h="753110">
                  <a:moveTo>
                    <a:pt x="241300" y="85090"/>
                  </a:moveTo>
                  <a:cubicBezTo>
                    <a:pt x="238760" y="172720"/>
                    <a:pt x="236220" y="212090"/>
                    <a:pt x="218440" y="231140"/>
                  </a:cubicBezTo>
                  <a:cubicBezTo>
                    <a:pt x="198120" y="251460"/>
                    <a:pt x="148590" y="267970"/>
                    <a:pt x="121920" y="259080"/>
                  </a:cubicBezTo>
                  <a:cubicBezTo>
                    <a:pt x="96520" y="251460"/>
                    <a:pt x="53340" y="200660"/>
                    <a:pt x="58420" y="184150"/>
                  </a:cubicBezTo>
                  <a:cubicBezTo>
                    <a:pt x="63500" y="167640"/>
                    <a:pt x="118110" y="148590"/>
                    <a:pt x="140970" y="157480"/>
                  </a:cubicBezTo>
                  <a:cubicBezTo>
                    <a:pt x="166370" y="166370"/>
                    <a:pt x="186690" y="207010"/>
                    <a:pt x="200660" y="250190"/>
                  </a:cubicBezTo>
                  <a:cubicBezTo>
                    <a:pt x="226060" y="326390"/>
                    <a:pt x="224790" y="508000"/>
                    <a:pt x="220980" y="593090"/>
                  </a:cubicBezTo>
                  <a:cubicBezTo>
                    <a:pt x="219710" y="642620"/>
                    <a:pt x="223520" y="685800"/>
                    <a:pt x="203200" y="712470"/>
                  </a:cubicBezTo>
                  <a:cubicBezTo>
                    <a:pt x="185420" y="735330"/>
                    <a:pt x="143510" y="753110"/>
                    <a:pt x="114300" y="749300"/>
                  </a:cubicBezTo>
                  <a:cubicBezTo>
                    <a:pt x="82550" y="744220"/>
                    <a:pt x="40640" y="704850"/>
                    <a:pt x="22860" y="673100"/>
                  </a:cubicBezTo>
                  <a:cubicBezTo>
                    <a:pt x="5080" y="642620"/>
                    <a:pt x="1270" y="596900"/>
                    <a:pt x="6350" y="566420"/>
                  </a:cubicBezTo>
                  <a:cubicBezTo>
                    <a:pt x="10160" y="538480"/>
                    <a:pt x="25400" y="508000"/>
                    <a:pt x="41910" y="494030"/>
                  </a:cubicBezTo>
                  <a:cubicBezTo>
                    <a:pt x="57150" y="481330"/>
                    <a:pt x="77470" y="476250"/>
                    <a:pt x="95250" y="477520"/>
                  </a:cubicBezTo>
                  <a:cubicBezTo>
                    <a:pt x="118110" y="480060"/>
                    <a:pt x="152400" y="500380"/>
                    <a:pt x="165100" y="518160"/>
                  </a:cubicBezTo>
                  <a:cubicBezTo>
                    <a:pt x="176530" y="533400"/>
                    <a:pt x="180340" y="553720"/>
                    <a:pt x="179070" y="571500"/>
                  </a:cubicBezTo>
                  <a:cubicBezTo>
                    <a:pt x="176530" y="589280"/>
                    <a:pt x="170180" y="609600"/>
                    <a:pt x="156210" y="622300"/>
                  </a:cubicBezTo>
                  <a:cubicBezTo>
                    <a:pt x="139700" y="637540"/>
                    <a:pt x="102870" y="651510"/>
                    <a:pt x="80010" y="650240"/>
                  </a:cubicBezTo>
                  <a:cubicBezTo>
                    <a:pt x="62230" y="648970"/>
                    <a:pt x="43180" y="637540"/>
                    <a:pt x="30480" y="624840"/>
                  </a:cubicBezTo>
                  <a:cubicBezTo>
                    <a:pt x="19050" y="612140"/>
                    <a:pt x="7620" y="594360"/>
                    <a:pt x="6350" y="575310"/>
                  </a:cubicBezTo>
                  <a:cubicBezTo>
                    <a:pt x="5080" y="552450"/>
                    <a:pt x="19050" y="515620"/>
                    <a:pt x="35560" y="499110"/>
                  </a:cubicBezTo>
                  <a:cubicBezTo>
                    <a:pt x="48260" y="486410"/>
                    <a:pt x="67310" y="477520"/>
                    <a:pt x="86360" y="477520"/>
                  </a:cubicBezTo>
                  <a:cubicBezTo>
                    <a:pt x="107950" y="477520"/>
                    <a:pt x="144780" y="494030"/>
                    <a:pt x="160020" y="510540"/>
                  </a:cubicBezTo>
                  <a:cubicBezTo>
                    <a:pt x="172720" y="524510"/>
                    <a:pt x="182880" y="547370"/>
                    <a:pt x="179070" y="562610"/>
                  </a:cubicBezTo>
                  <a:cubicBezTo>
                    <a:pt x="175260" y="579120"/>
                    <a:pt x="151130" y="593090"/>
                    <a:pt x="132080" y="604520"/>
                  </a:cubicBezTo>
                  <a:cubicBezTo>
                    <a:pt x="110490" y="619760"/>
                    <a:pt x="67310" y="650240"/>
                    <a:pt x="52070" y="640080"/>
                  </a:cubicBezTo>
                  <a:cubicBezTo>
                    <a:pt x="29210" y="626110"/>
                    <a:pt x="52070" y="541020"/>
                    <a:pt x="48260" y="474980"/>
                  </a:cubicBezTo>
                  <a:cubicBezTo>
                    <a:pt x="41910" y="378460"/>
                    <a:pt x="0" y="193040"/>
                    <a:pt x="10160" y="116840"/>
                  </a:cubicBezTo>
                  <a:cubicBezTo>
                    <a:pt x="15240" y="77470"/>
                    <a:pt x="22860" y="50800"/>
                    <a:pt x="43180" y="31750"/>
                  </a:cubicBezTo>
                  <a:cubicBezTo>
                    <a:pt x="62230" y="12700"/>
                    <a:pt x="102870" y="0"/>
                    <a:pt x="128270" y="3810"/>
                  </a:cubicBezTo>
                  <a:cubicBezTo>
                    <a:pt x="151130" y="6350"/>
                    <a:pt x="185420" y="25400"/>
                    <a:pt x="193040" y="44450"/>
                  </a:cubicBezTo>
                  <a:cubicBezTo>
                    <a:pt x="200660" y="66040"/>
                    <a:pt x="182880" y="115570"/>
                    <a:pt x="163830" y="132080"/>
                  </a:cubicBezTo>
                  <a:cubicBezTo>
                    <a:pt x="146050" y="147320"/>
                    <a:pt x="97790" y="156210"/>
                    <a:pt x="85090" y="146050"/>
                  </a:cubicBezTo>
                  <a:cubicBezTo>
                    <a:pt x="72390" y="134620"/>
                    <a:pt x="78740" y="88900"/>
                    <a:pt x="87630" y="66040"/>
                  </a:cubicBezTo>
                  <a:cubicBezTo>
                    <a:pt x="96520" y="44450"/>
                    <a:pt x="115570" y="19050"/>
                    <a:pt x="135890" y="11430"/>
                  </a:cubicBezTo>
                  <a:cubicBezTo>
                    <a:pt x="156210" y="3810"/>
                    <a:pt x="190500" y="8890"/>
                    <a:pt x="208280" y="20320"/>
                  </a:cubicBezTo>
                  <a:cubicBezTo>
                    <a:pt x="226060" y="33020"/>
                    <a:pt x="241300" y="85090"/>
                    <a:pt x="241300" y="85090"/>
                  </a:cubicBezTo>
                </a:path>
              </a:pathLst>
            </a:custGeom>
            <a:solidFill>
              <a:srgbClr val="C8C8AA"/>
            </a:solidFill>
            <a:ln cap="sq">
              <a:noFill/>
              <a:prstDash val="solid"/>
              <a:miter/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14368363" y="5296803"/>
            <a:ext cx="128687" cy="68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9"/>
              </a:lnSpc>
            </a:pPr>
            <a:r>
              <a:rPr lang="en-US" sz="19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</a:t>
            </a:r>
          </a:p>
          <a:p>
            <a:pPr algn="ctr">
              <a:lnSpc>
                <a:spcPts val="2719"/>
              </a:lnSpc>
            </a:pPr>
            <a:r>
              <a:rPr lang="en-US" sz="19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+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008">
            <a:off x="9950507" y="7177426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65416" y="0"/>
            <a:ext cx="2222584" cy="11072020"/>
            <a:chOff x="0" y="0"/>
            <a:chExt cx="585372" cy="2916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5372" cy="2916088"/>
            </a:xfrm>
            <a:custGeom>
              <a:avLst/>
              <a:gdLst/>
              <a:ahLst/>
              <a:cxnLst/>
              <a:rect l="l" t="t" r="r" b="b"/>
              <a:pathLst>
                <a:path w="585372" h="2916088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784357">
            <a:off x="12734020" y="59449"/>
            <a:ext cx="7735476" cy="4631616"/>
          </a:xfrm>
          <a:custGeom>
            <a:avLst/>
            <a:gdLst/>
            <a:ahLst/>
            <a:cxnLst/>
            <a:rect l="l" t="t" r="r" b="b"/>
            <a:pathLst>
              <a:path w="7735476" h="463161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4730" y="2308087"/>
            <a:ext cx="8121997" cy="3744689"/>
          </a:xfrm>
          <a:custGeom>
            <a:avLst/>
            <a:gdLst/>
            <a:ahLst/>
            <a:cxnLst/>
            <a:rect l="l" t="t" r="r" b="b"/>
            <a:pathLst>
              <a:path w="8121997" h="3744689">
                <a:moveTo>
                  <a:pt x="0" y="0"/>
                </a:moveTo>
                <a:lnTo>
                  <a:pt x="8121997" y="0"/>
                </a:lnTo>
                <a:lnTo>
                  <a:pt x="8121997" y="3744689"/>
                </a:lnTo>
                <a:lnTo>
                  <a:pt x="0" y="3744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2781115"/>
            <a:ext cx="8815665" cy="5509791"/>
          </a:xfrm>
          <a:custGeom>
            <a:avLst/>
            <a:gdLst/>
            <a:ahLst/>
            <a:cxnLst/>
            <a:rect l="l" t="t" r="r" b="b"/>
            <a:pathLst>
              <a:path w="8815665" h="5509791">
                <a:moveTo>
                  <a:pt x="0" y="0"/>
                </a:moveTo>
                <a:lnTo>
                  <a:pt x="8815665" y="0"/>
                </a:lnTo>
                <a:lnTo>
                  <a:pt x="8815665" y="5509790"/>
                </a:lnTo>
                <a:lnTo>
                  <a:pt x="0" y="5509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14730" y="6052776"/>
            <a:ext cx="8121997" cy="4221765"/>
          </a:xfrm>
          <a:custGeom>
            <a:avLst/>
            <a:gdLst/>
            <a:ahLst/>
            <a:cxnLst/>
            <a:rect l="l" t="t" r="r" b="b"/>
            <a:pathLst>
              <a:path w="8121997" h="4221765">
                <a:moveTo>
                  <a:pt x="0" y="0"/>
                </a:moveTo>
                <a:lnTo>
                  <a:pt x="8121997" y="0"/>
                </a:lnTo>
                <a:lnTo>
                  <a:pt x="8121997" y="4221766"/>
                </a:lnTo>
                <a:lnTo>
                  <a:pt x="0" y="4221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54" b="-8242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14730" y="361162"/>
            <a:ext cx="4433965" cy="115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82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66716" y="-36574"/>
            <a:ext cx="6100222" cy="406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72"/>
              </a:lnSpc>
            </a:pPr>
            <a:r>
              <a:rPr lang="en-US" sz="28941" b="1" spc="-2315" dirty="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79497" y="8233755"/>
            <a:ext cx="5397211" cy="52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3" lvl="1" indent="-334641" algn="l">
              <a:lnSpc>
                <a:spcPts val="4339"/>
              </a:lnSpc>
              <a:buAutoNum type="arabicPeriod"/>
            </a:pPr>
            <a:r>
              <a:rPr lang="en-US" sz="3099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Reference Circuit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1420992"/>
            <a:ext cx="532929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Decoder Design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908810" y="6486525"/>
            <a:ext cx="353378" cy="395288"/>
            <a:chOff x="0" y="0"/>
            <a:chExt cx="471170" cy="527050"/>
          </a:xfrm>
        </p:grpSpPr>
        <p:sp>
          <p:nvSpPr>
            <p:cNvPr id="15" name="Freeform 15"/>
            <p:cNvSpPr/>
            <p:nvPr/>
          </p:nvSpPr>
          <p:spPr>
            <a:xfrm>
              <a:off x="46990" y="46990"/>
              <a:ext cx="387350" cy="433070"/>
            </a:xfrm>
            <a:custGeom>
              <a:avLst/>
              <a:gdLst/>
              <a:ahLst/>
              <a:cxnLst/>
              <a:rect l="l" t="t" r="r" b="b"/>
              <a:pathLst>
                <a:path w="387350" h="433070">
                  <a:moveTo>
                    <a:pt x="161290" y="275590"/>
                  </a:moveTo>
                  <a:cubicBezTo>
                    <a:pt x="106680" y="161290"/>
                    <a:pt x="148590" y="99060"/>
                    <a:pt x="165100" y="101600"/>
                  </a:cubicBezTo>
                  <a:cubicBezTo>
                    <a:pt x="179070" y="102870"/>
                    <a:pt x="191770" y="158750"/>
                    <a:pt x="199390" y="189230"/>
                  </a:cubicBezTo>
                  <a:cubicBezTo>
                    <a:pt x="207010" y="218440"/>
                    <a:pt x="212090" y="255270"/>
                    <a:pt x="209550" y="283210"/>
                  </a:cubicBezTo>
                  <a:cubicBezTo>
                    <a:pt x="208280" y="303530"/>
                    <a:pt x="203200" y="323850"/>
                    <a:pt x="193040" y="337820"/>
                  </a:cubicBezTo>
                  <a:cubicBezTo>
                    <a:pt x="181610" y="353060"/>
                    <a:pt x="158750" y="364490"/>
                    <a:pt x="143510" y="368300"/>
                  </a:cubicBezTo>
                  <a:cubicBezTo>
                    <a:pt x="129540" y="372110"/>
                    <a:pt x="116840" y="370840"/>
                    <a:pt x="104140" y="365760"/>
                  </a:cubicBezTo>
                  <a:cubicBezTo>
                    <a:pt x="88900" y="360680"/>
                    <a:pt x="67310" y="344170"/>
                    <a:pt x="58420" y="330200"/>
                  </a:cubicBezTo>
                  <a:cubicBezTo>
                    <a:pt x="50800" y="318770"/>
                    <a:pt x="44450" y="308610"/>
                    <a:pt x="46990" y="293370"/>
                  </a:cubicBezTo>
                  <a:cubicBezTo>
                    <a:pt x="52070" y="256540"/>
                    <a:pt x="153670" y="170180"/>
                    <a:pt x="158750" y="132080"/>
                  </a:cubicBezTo>
                  <a:cubicBezTo>
                    <a:pt x="161290" y="113030"/>
                    <a:pt x="142240" y="101600"/>
                    <a:pt x="142240" y="86360"/>
                  </a:cubicBezTo>
                  <a:cubicBezTo>
                    <a:pt x="142240" y="68580"/>
                    <a:pt x="152400" y="44450"/>
                    <a:pt x="163830" y="30480"/>
                  </a:cubicBezTo>
                  <a:cubicBezTo>
                    <a:pt x="176530" y="17780"/>
                    <a:pt x="200660" y="7620"/>
                    <a:pt x="217170" y="3810"/>
                  </a:cubicBezTo>
                  <a:cubicBezTo>
                    <a:pt x="231140" y="2540"/>
                    <a:pt x="245110" y="5080"/>
                    <a:pt x="257810" y="10160"/>
                  </a:cubicBezTo>
                  <a:cubicBezTo>
                    <a:pt x="269240" y="15240"/>
                    <a:pt x="281940" y="24130"/>
                    <a:pt x="289560" y="33020"/>
                  </a:cubicBezTo>
                  <a:cubicBezTo>
                    <a:pt x="298450" y="43180"/>
                    <a:pt x="303530" y="52070"/>
                    <a:pt x="307340" y="69850"/>
                  </a:cubicBezTo>
                  <a:cubicBezTo>
                    <a:pt x="316230" y="105410"/>
                    <a:pt x="318770" y="212090"/>
                    <a:pt x="300990" y="247650"/>
                  </a:cubicBezTo>
                  <a:cubicBezTo>
                    <a:pt x="290830" y="269240"/>
                    <a:pt x="273050" y="280670"/>
                    <a:pt x="256540" y="288290"/>
                  </a:cubicBezTo>
                  <a:cubicBezTo>
                    <a:pt x="238760" y="294640"/>
                    <a:pt x="213360" y="294640"/>
                    <a:pt x="196850" y="288290"/>
                  </a:cubicBezTo>
                  <a:cubicBezTo>
                    <a:pt x="179070" y="280670"/>
                    <a:pt x="160020" y="262890"/>
                    <a:pt x="151130" y="247650"/>
                  </a:cubicBezTo>
                  <a:cubicBezTo>
                    <a:pt x="144780" y="236220"/>
                    <a:pt x="138430" y="222250"/>
                    <a:pt x="142240" y="209550"/>
                  </a:cubicBezTo>
                  <a:cubicBezTo>
                    <a:pt x="147320" y="187960"/>
                    <a:pt x="205740" y="158750"/>
                    <a:pt x="210820" y="138430"/>
                  </a:cubicBezTo>
                  <a:cubicBezTo>
                    <a:pt x="214630" y="127000"/>
                    <a:pt x="201930" y="118110"/>
                    <a:pt x="203200" y="106680"/>
                  </a:cubicBezTo>
                  <a:cubicBezTo>
                    <a:pt x="205740" y="90170"/>
                    <a:pt x="218440" y="66040"/>
                    <a:pt x="232410" y="53340"/>
                  </a:cubicBezTo>
                  <a:cubicBezTo>
                    <a:pt x="247650" y="41910"/>
                    <a:pt x="273050" y="34290"/>
                    <a:pt x="289560" y="33020"/>
                  </a:cubicBezTo>
                  <a:cubicBezTo>
                    <a:pt x="303530" y="33020"/>
                    <a:pt x="317500" y="38100"/>
                    <a:pt x="328930" y="44450"/>
                  </a:cubicBezTo>
                  <a:cubicBezTo>
                    <a:pt x="340360" y="50800"/>
                    <a:pt x="351790" y="60960"/>
                    <a:pt x="359410" y="71120"/>
                  </a:cubicBezTo>
                  <a:cubicBezTo>
                    <a:pt x="365760" y="82550"/>
                    <a:pt x="369570" y="92710"/>
                    <a:pt x="372110" y="110490"/>
                  </a:cubicBezTo>
                  <a:cubicBezTo>
                    <a:pt x="377190" y="140970"/>
                    <a:pt x="387350" y="208280"/>
                    <a:pt x="370840" y="242570"/>
                  </a:cubicBezTo>
                  <a:cubicBezTo>
                    <a:pt x="355600" y="274320"/>
                    <a:pt x="313690" y="300990"/>
                    <a:pt x="283210" y="313690"/>
                  </a:cubicBezTo>
                  <a:cubicBezTo>
                    <a:pt x="257810" y="323850"/>
                    <a:pt x="224790" y="325120"/>
                    <a:pt x="201930" y="317500"/>
                  </a:cubicBezTo>
                  <a:cubicBezTo>
                    <a:pt x="180340" y="311150"/>
                    <a:pt x="146050" y="288290"/>
                    <a:pt x="146050" y="273050"/>
                  </a:cubicBezTo>
                  <a:cubicBezTo>
                    <a:pt x="146050" y="256540"/>
                    <a:pt x="187960" y="227330"/>
                    <a:pt x="209550" y="220980"/>
                  </a:cubicBezTo>
                  <a:cubicBezTo>
                    <a:pt x="227330" y="215900"/>
                    <a:pt x="247650" y="218440"/>
                    <a:pt x="264160" y="227330"/>
                  </a:cubicBezTo>
                  <a:cubicBezTo>
                    <a:pt x="283210" y="238760"/>
                    <a:pt x="308610" y="269240"/>
                    <a:pt x="312420" y="293370"/>
                  </a:cubicBezTo>
                  <a:cubicBezTo>
                    <a:pt x="314960" y="316230"/>
                    <a:pt x="299720" y="353060"/>
                    <a:pt x="284480" y="369570"/>
                  </a:cubicBezTo>
                  <a:cubicBezTo>
                    <a:pt x="271780" y="383540"/>
                    <a:pt x="251460" y="389890"/>
                    <a:pt x="233680" y="392430"/>
                  </a:cubicBezTo>
                  <a:cubicBezTo>
                    <a:pt x="217170" y="393700"/>
                    <a:pt x="195580" y="388620"/>
                    <a:pt x="180340" y="379730"/>
                  </a:cubicBezTo>
                  <a:cubicBezTo>
                    <a:pt x="165100" y="369570"/>
                    <a:pt x="151130" y="354330"/>
                    <a:pt x="144780" y="336550"/>
                  </a:cubicBezTo>
                  <a:cubicBezTo>
                    <a:pt x="139700" y="314960"/>
                    <a:pt x="142240" y="275590"/>
                    <a:pt x="154940" y="256540"/>
                  </a:cubicBezTo>
                  <a:cubicBezTo>
                    <a:pt x="168910" y="236220"/>
                    <a:pt x="205740" y="220980"/>
                    <a:pt x="227330" y="219710"/>
                  </a:cubicBezTo>
                  <a:cubicBezTo>
                    <a:pt x="246380" y="218440"/>
                    <a:pt x="265430" y="227330"/>
                    <a:pt x="279400" y="237490"/>
                  </a:cubicBezTo>
                  <a:cubicBezTo>
                    <a:pt x="293370" y="248920"/>
                    <a:pt x="306070" y="266700"/>
                    <a:pt x="309880" y="284480"/>
                  </a:cubicBezTo>
                  <a:cubicBezTo>
                    <a:pt x="314960" y="300990"/>
                    <a:pt x="316230" y="321310"/>
                    <a:pt x="306070" y="339090"/>
                  </a:cubicBezTo>
                  <a:cubicBezTo>
                    <a:pt x="290830" y="369570"/>
                    <a:pt x="226060" y="422910"/>
                    <a:pt x="190500" y="429260"/>
                  </a:cubicBezTo>
                  <a:cubicBezTo>
                    <a:pt x="165100" y="433070"/>
                    <a:pt x="137160" y="421640"/>
                    <a:pt x="119380" y="402590"/>
                  </a:cubicBezTo>
                  <a:cubicBezTo>
                    <a:pt x="93980" y="377190"/>
                    <a:pt x="68580" y="309880"/>
                    <a:pt x="71120" y="270510"/>
                  </a:cubicBezTo>
                  <a:cubicBezTo>
                    <a:pt x="74930" y="237490"/>
                    <a:pt x="97790" y="191770"/>
                    <a:pt x="123190" y="179070"/>
                  </a:cubicBezTo>
                  <a:cubicBezTo>
                    <a:pt x="146050" y="168910"/>
                    <a:pt x="199390" y="207010"/>
                    <a:pt x="213360" y="194310"/>
                  </a:cubicBezTo>
                  <a:cubicBezTo>
                    <a:pt x="226060" y="181610"/>
                    <a:pt x="198120" y="130810"/>
                    <a:pt x="203200" y="106680"/>
                  </a:cubicBezTo>
                  <a:cubicBezTo>
                    <a:pt x="208280" y="86360"/>
                    <a:pt x="220980" y="66040"/>
                    <a:pt x="232410" y="53340"/>
                  </a:cubicBezTo>
                  <a:cubicBezTo>
                    <a:pt x="243840" y="43180"/>
                    <a:pt x="256540" y="38100"/>
                    <a:pt x="269240" y="35560"/>
                  </a:cubicBezTo>
                  <a:cubicBezTo>
                    <a:pt x="281940" y="33020"/>
                    <a:pt x="297180" y="31750"/>
                    <a:pt x="309880" y="36830"/>
                  </a:cubicBezTo>
                  <a:cubicBezTo>
                    <a:pt x="326390" y="41910"/>
                    <a:pt x="349250" y="55880"/>
                    <a:pt x="359410" y="71120"/>
                  </a:cubicBezTo>
                  <a:cubicBezTo>
                    <a:pt x="369570" y="87630"/>
                    <a:pt x="374650" y="109220"/>
                    <a:pt x="372110" y="130810"/>
                  </a:cubicBezTo>
                  <a:cubicBezTo>
                    <a:pt x="369570" y="160020"/>
                    <a:pt x="349250" y="203200"/>
                    <a:pt x="330200" y="228600"/>
                  </a:cubicBezTo>
                  <a:cubicBezTo>
                    <a:pt x="313690" y="250190"/>
                    <a:pt x="273050" y="281940"/>
                    <a:pt x="269240" y="278130"/>
                  </a:cubicBezTo>
                  <a:cubicBezTo>
                    <a:pt x="265430" y="275590"/>
                    <a:pt x="307340" y="208280"/>
                    <a:pt x="311150" y="209550"/>
                  </a:cubicBezTo>
                  <a:cubicBezTo>
                    <a:pt x="312420" y="209550"/>
                    <a:pt x="307340" y="236220"/>
                    <a:pt x="300990" y="247650"/>
                  </a:cubicBezTo>
                  <a:cubicBezTo>
                    <a:pt x="294640" y="259080"/>
                    <a:pt x="285750" y="270510"/>
                    <a:pt x="274320" y="278130"/>
                  </a:cubicBezTo>
                  <a:cubicBezTo>
                    <a:pt x="259080" y="287020"/>
                    <a:pt x="233680" y="293370"/>
                    <a:pt x="215900" y="292100"/>
                  </a:cubicBezTo>
                  <a:cubicBezTo>
                    <a:pt x="201930" y="292100"/>
                    <a:pt x="189230" y="287020"/>
                    <a:pt x="177800" y="278130"/>
                  </a:cubicBezTo>
                  <a:cubicBezTo>
                    <a:pt x="165100" y="267970"/>
                    <a:pt x="151130" y="251460"/>
                    <a:pt x="144780" y="228600"/>
                  </a:cubicBezTo>
                  <a:cubicBezTo>
                    <a:pt x="133350" y="195580"/>
                    <a:pt x="135890" y="121920"/>
                    <a:pt x="142240" y="86360"/>
                  </a:cubicBezTo>
                  <a:cubicBezTo>
                    <a:pt x="146050" y="63500"/>
                    <a:pt x="152400" y="44450"/>
                    <a:pt x="163830" y="30480"/>
                  </a:cubicBezTo>
                  <a:cubicBezTo>
                    <a:pt x="176530" y="17780"/>
                    <a:pt x="199390" y="6350"/>
                    <a:pt x="217170" y="3810"/>
                  </a:cubicBezTo>
                  <a:cubicBezTo>
                    <a:pt x="236220" y="2540"/>
                    <a:pt x="260350" y="8890"/>
                    <a:pt x="275590" y="20320"/>
                  </a:cubicBezTo>
                  <a:cubicBezTo>
                    <a:pt x="289560" y="30480"/>
                    <a:pt x="302260" y="50800"/>
                    <a:pt x="307340" y="69850"/>
                  </a:cubicBezTo>
                  <a:cubicBezTo>
                    <a:pt x="313690" y="88900"/>
                    <a:pt x="309880" y="111760"/>
                    <a:pt x="308610" y="134620"/>
                  </a:cubicBezTo>
                  <a:cubicBezTo>
                    <a:pt x="306070" y="158750"/>
                    <a:pt x="307340" y="186690"/>
                    <a:pt x="294640" y="209550"/>
                  </a:cubicBezTo>
                  <a:cubicBezTo>
                    <a:pt x="278130" y="237490"/>
                    <a:pt x="229870" y="256540"/>
                    <a:pt x="209550" y="283210"/>
                  </a:cubicBezTo>
                  <a:cubicBezTo>
                    <a:pt x="193040" y="304800"/>
                    <a:pt x="194310" y="337820"/>
                    <a:pt x="179070" y="351790"/>
                  </a:cubicBezTo>
                  <a:cubicBezTo>
                    <a:pt x="165100" y="364490"/>
                    <a:pt x="140970" y="370840"/>
                    <a:pt x="123190" y="369570"/>
                  </a:cubicBezTo>
                  <a:cubicBezTo>
                    <a:pt x="105410" y="368300"/>
                    <a:pt x="82550" y="356870"/>
                    <a:pt x="69850" y="345440"/>
                  </a:cubicBezTo>
                  <a:cubicBezTo>
                    <a:pt x="59690" y="336550"/>
                    <a:pt x="53340" y="326390"/>
                    <a:pt x="49530" y="312420"/>
                  </a:cubicBezTo>
                  <a:cubicBezTo>
                    <a:pt x="44450" y="293370"/>
                    <a:pt x="55880" y="264160"/>
                    <a:pt x="50800" y="238760"/>
                  </a:cubicBezTo>
                  <a:cubicBezTo>
                    <a:pt x="43180" y="208280"/>
                    <a:pt x="6350" y="176530"/>
                    <a:pt x="3810" y="142240"/>
                  </a:cubicBezTo>
                  <a:cubicBezTo>
                    <a:pt x="0" y="107950"/>
                    <a:pt x="6350" y="57150"/>
                    <a:pt x="30480" y="35560"/>
                  </a:cubicBezTo>
                  <a:cubicBezTo>
                    <a:pt x="58420" y="11430"/>
                    <a:pt x="130810" y="0"/>
                    <a:pt x="171450" y="17780"/>
                  </a:cubicBezTo>
                  <a:cubicBezTo>
                    <a:pt x="220980" y="40640"/>
                    <a:pt x="273050" y="142240"/>
                    <a:pt x="290830" y="189230"/>
                  </a:cubicBezTo>
                  <a:cubicBezTo>
                    <a:pt x="300990" y="217170"/>
                    <a:pt x="304800" y="242570"/>
                    <a:pt x="298450" y="261620"/>
                  </a:cubicBezTo>
                  <a:cubicBezTo>
                    <a:pt x="293370" y="278130"/>
                    <a:pt x="276860" y="294640"/>
                    <a:pt x="261620" y="302260"/>
                  </a:cubicBezTo>
                  <a:cubicBezTo>
                    <a:pt x="246380" y="309880"/>
                    <a:pt x="223520" y="312420"/>
                    <a:pt x="207010" y="308610"/>
                  </a:cubicBezTo>
                  <a:cubicBezTo>
                    <a:pt x="189230" y="303530"/>
                    <a:pt x="161290" y="275590"/>
                    <a:pt x="161290" y="2755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1389698" y="6497003"/>
            <a:ext cx="323850" cy="346710"/>
            <a:chOff x="0" y="0"/>
            <a:chExt cx="431800" cy="462280"/>
          </a:xfrm>
        </p:grpSpPr>
        <p:sp>
          <p:nvSpPr>
            <p:cNvPr id="17" name="Freeform 17"/>
            <p:cNvSpPr/>
            <p:nvPr/>
          </p:nvSpPr>
          <p:spPr>
            <a:xfrm>
              <a:off x="46990" y="33020"/>
              <a:ext cx="340360" cy="377190"/>
            </a:xfrm>
            <a:custGeom>
              <a:avLst/>
              <a:gdLst/>
              <a:ahLst/>
              <a:cxnLst/>
              <a:rect l="l" t="t" r="r" b="b"/>
              <a:pathLst>
                <a:path w="340360" h="377190">
                  <a:moveTo>
                    <a:pt x="238760" y="170180"/>
                  </a:moveTo>
                  <a:cubicBezTo>
                    <a:pt x="213360" y="270510"/>
                    <a:pt x="196850" y="199390"/>
                    <a:pt x="176530" y="194310"/>
                  </a:cubicBezTo>
                  <a:cubicBezTo>
                    <a:pt x="158750" y="189230"/>
                    <a:pt x="132080" y="227330"/>
                    <a:pt x="109220" y="229870"/>
                  </a:cubicBezTo>
                  <a:cubicBezTo>
                    <a:pt x="88900" y="231140"/>
                    <a:pt x="64770" y="220980"/>
                    <a:pt x="48260" y="209550"/>
                  </a:cubicBezTo>
                  <a:cubicBezTo>
                    <a:pt x="31750" y="200660"/>
                    <a:pt x="17780" y="185420"/>
                    <a:pt x="10160" y="170180"/>
                  </a:cubicBezTo>
                  <a:cubicBezTo>
                    <a:pt x="3810" y="153670"/>
                    <a:pt x="1270" y="132080"/>
                    <a:pt x="5080" y="115570"/>
                  </a:cubicBezTo>
                  <a:cubicBezTo>
                    <a:pt x="8890" y="99060"/>
                    <a:pt x="20320" y="80010"/>
                    <a:pt x="34290" y="69850"/>
                  </a:cubicBezTo>
                  <a:cubicBezTo>
                    <a:pt x="46990" y="58420"/>
                    <a:pt x="67310" y="50800"/>
                    <a:pt x="85090" y="49530"/>
                  </a:cubicBezTo>
                  <a:cubicBezTo>
                    <a:pt x="101600" y="49530"/>
                    <a:pt x="123190" y="53340"/>
                    <a:pt x="137160" y="64770"/>
                  </a:cubicBezTo>
                  <a:cubicBezTo>
                    <a:pt x="153670" y="78740"/>
                    <a:pt x="172720" y="114300"/>
                    <a:pt x="173990" y="135890"/>
                  </a:cubicBezTo>
                  <a:cubicBezTo>
                    <a:pt x="175260" y="153670"/>
                    <a:pt x="166370" y="173990"/>
                    <a:pt x="156210" y="187960"/>
                  </a:cubicBezTo>
                  <a:cubicBezTo>
                    <a:pt x="144780" y="200660"/>
                    <a:pt x="128270" y="214630"/>
                    <a:pt x="110490" y="217170"/>
                  </a:cubicBezTo>
                  <a:cubicBezTo>
                    <a:pt x="88900" y="220980"/>
                    <a:pt x="50800" y="214630"/>
                    <a:pt x="33020" y="199390"/>
                  </a:cubicBezTo>
                  <a:cubicBezTo>
                    <a:pt x="15240" y="184150"/>
                    <a:pt x="2540" y="147320"/>
                    <a:pt x="3810" y="124460"/>
                  </a:cubicBezTo>
                  <a:cubicBezTo>
                    <a:pt x="3810" y="106680"/>
                    <a:pt x="15240" y="87630"/>
                    <a:pt x="26670" y="76200"/>
                  </a:cubicBezTo>
                  <a:cubicBezTo>
                    <a:pt x="39370" y="63500"/>
                    <a:pt x="55880" y="53340"/>
                    <a:pt x="76200" y="50800"/>
                  </a:cubicBezTo>
                  <a:cubicBezTo>
                    <a:pt x="100330" y="46990"/>
                    <a:pt x="135890" y="52070"/>
                    <a:pt x="162560" y="63500"/>
                  </a:cubicBezTo>
                  <a:cubicBezTo>
                    <a:pt x="190500" y="74930"/>
                    <a:pt x="220980" y="96520"/>
                    <a:pt x="240030" y="121920"/>
                  </a:cubicBezTo>
                  <a:cubicBezTo>
                    <a:pt x="260350" y="148590"/>
                    <a:pt x="280670" y="191770"/>
                    <a:pt x="280670" y="222250"/>
                  </a:cubicBezTo>
                  <a:cubicBezTo>
                    <a:pt x="280670" y="247650"/>
                    <a:pt x="271780" y="276860"/>
                    <a:pt x="250190" y="294640"/>
                  </a:cubicBezTo>
                  <a:cubicBezTo>
                    <a:pt x="219710" y="318770"/>
                    <a:pt x="129540" y="341630"/>
                    <a:pt x="88900" y="326390"/>
                  </a:cubicBezTo>
                  <a:cubicBezTo>
                    <a:pt x="53340" y="312420"/>
                    <a:pt x="25400" y="261620"/>
                    <a:pt x="13970" y="226060"/>
                  </a:cubicBezTo>
                  <a:cubicBezTo>
                    <a:pt x="1270" y="193040"/>
                    <a:pt x="0" y="156210"/>
                    <a:pt x="8890" y="123190"/>
                  </a:cubicBezTo>
                  <a:cubicBezTo>
                    <a:pt x="20320" y="86360"/>
                    <a:pt x="48260" y="35560"/>
                    <a:pt x="81280" y="17780"/>
                  </a:cubicBezTo>
                  <a:cubicBezTo>
                    <a:pt x="115570" y="0"/>
                    <a:pt x="176530" y="5080"/>
                    <a:pt x="213360" y="17780"/>
                  </a:cubicBezTo>
                  <a:cubicBezTo>
                    <a:pt x="245110" y="29210"/>
                    <a:pt x="271780" y="57150"/>
                    <a:pt x="292100" y="81280"/>
                  </a:cubicBezTo>
                  <a:cubicBezTo>
                    <a:pt x="311150" y="102870"/>
                    <a:pt x="326390" y="125730"/>
                    <a:pt x="332740" y="152400"/>
                  </a:cubicBezTo>
                  <a:cubicBezTo>
                    <a:pt x="340360" y="182880"/>
                    <a:pt x="335280" y="226060"/>
                    <a:pt x="327660" y="256540"/>
                  </a:cubicBezTo>
                  <a:cubicBezTo>
                    <a:pt x="321310" y="283210"/>
                    <a:pt x="313690" y="307340"/>
                    <a:pt x="294640" y="326390"/>
                  </a:cubicBezTo>
                  <a:cubicBezTo>
                    <a:pt x="271780" y="349250"/>
                    <a:pt x="220980" y="377190"/>
                    <a:pt x="186690" y="377190"/>
                  </a:cubicBezTo>
                  <a:cubicBezTo>
                    <a:pt x="156210" y="377190"/>
                    <a:pt x="119380" y="358140"/>
                    <a:pt x="100330" y="336550"/>
                  </a:cubicBezTo>
                  <a:cubicBezTo>
                    <a:pt x="81280" y="314960"/>
                    <a:pt x="74930" y="278130"/>
                    <a:pt x="71120" y="246380"/>
                  </a:cubicBezTo>
                  <a:cubicBezTo>
                    <a:pt x="68580" y="214630"/>
                    <a:pt x="76200" y="175260"/>
                    <a:pt x="83820" y="148590"/>
                  </a:cubicBezTo>
                  <a:cubicBezTo>
                    <a:pt x="91440" y="128270"/>
                    <a:pt x="97790" y="110490"/>
                    <a:pt x="111760" y="100330"/>
                  </a:cubicBezTo>
                  <a:cubicBezTo>
                    <a:pt x="124460" y="88900"/>
                    <a:pt x="146050" y="81280"/>
                    <a:pt x="163830" y="81280"/>
                  </a:cubicBezTo>
                  <a:cubicBezTo>
                    <a:pt x="180340" y="81280"/>
                    <a:pt x="201930" y="88900"/>
                    <a:pt x="214630" y="101600"/>
                  </a:cubicBezTo>
                  <a:cubicBezTo>
                    <a:pt x="228600" y="116840"/>
                    <a:pt x="238760" y="170180"/>
                    <a:pt x="238760" y="1701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878205" y="6502718"/>
            <a:ext cx="304800" cy="336232"/>
            <a:chOff x="0" y="0"/>
            <a:chExt cx="406400" cy="448310"/>
          </a:xfrm>
        </p:grpSpPr>
        <p:sp>
          <p:nvSpPr>
            <p:cNvPr id="19" name="Freeform 19"/>
            <p:cNvSpPr/>
            <p:nvPr/>
          </p:nvSpPr>
          <p:spPr>
            <a:xfrm>
              <a:off x="45720" y="48260"/>
              <a:ext cx="321310" cy="364490"/>
            </a:xfrm>
            <a:custGeom>
              <a:avLst/>
              <a:gdLst/>
              <a:ahLst/>
              <a:cxnLst/>
              <a:rect l="l" t="t" r="r" b="b"/>
              <a:pathLst>
                <a:path w="321310" h="364490">
                  <a:moveTo>
                    <a:pt x="190500" y="111760"/>
                  </a:moveTo>
                  <a:cubicBezTo>
                    <a:pt x="179070" y="200660"/>
                    <a:pt x="134620" y="220980"/>
                    <a:pt x="115570" y="213360"/>
                  </a:cubicBezTo>
                  <a:cubicBezTo>
                    <a:pt x="95250" y="207010"/>
                    <a:pt x="81280" y="162560"/>
                    <a:pt x="76200" y="138430"/>
                  </a:cubicBezTo>
                  <a:cubicBezTo>
                    <a:pt x="72390" y="120650"/>
                    <a:pt x="72390" y="105410"/>
                    <a:pt x="76200" y="86360"/>
                  </a:cubicBezTo>
                  <a:cubicBezTo>
                    <a:pt x="82550" y="64770"/>
                    <a:pt x="97790" y="30480"/>
                    <a:pt x="114300" y="16510"/>
                  </a:cubicBezTo>
                  <a:cubicBezTo>
                    <a:pt x="128270" y="5080"/>
                    <a:pt x="149860" y="1270"/>
                    <a:pt x="166370" y="2540"/>
                  </a:cubicBezTo>
                  <a:cubicBezTo>
                    <a:pt x="184150" y="3810"/>
                    <a:pt x="204470" y="10160"/>
                    <a:pt x="217170" y="24130"/>
                  </a:cubicBezTo>
                  <a:cubicBezTo>
                    <a:pt x="232410" y="39370"/>
                    <a:pt x="246380" y="76200"/>
                    <a:pt x="246380" y="97790"/>
                  </a:cubicBezTo>
                  <a:cubicBezTo>
                    <a:pt x="245110" y="115570"/>
                    <a:pt x="234950" y="134620"/>
                    <a:pt x="222250" y="147320"/>
                  </a:cubicBezTo>
                  <a:cubicBezTo>
                    <a:pt x="210820" y="158750"/>
                    <a:pt x="191770" y="168910"/>
                    <a:pt x="173990" y="171450"/>
                  </a:cubicBezTo>
                  <a:cubicBezTo>
                    <a:pt x="157480" y="173990"/>
                    <a:pt x="135890" y="170180"/>
                    <a:pt x="120650" y="162560"/>
                  </a:cubicBezTo>
                  <a:cubicBezTo>
                    <a:pt x="105410" y="153670"/>
                    <a:pt x="90170" y="139700"/>
                    <a:pt x="83820" y="123190"/>
                  </a:cubicBezTo>
                  <a:cubicBezTo>
                    <a:pt x="76200" y="101600"/>
                    <a:pt x="78740" y="62230"/>
                    <a:pt x="88900" y="43180"/>
                  </a:cubicBezTo>
                  <a:cubicBezTo>
                    <a:pt x="97790" y="26670"/>
                    <a:pt x="114300" y="15240"/>
                    <a:pt x="130810" y="8890"/>
                  </a:cubicBezTo>
                  <a:cubicBezTo>
                    <a:pt x="147320" y="2540"/>
                    <a:pt x="167640" y="0"/>
                    <a:pt x="185420" y="6350"/>
                  </a:cubicBezTo>
                  <a:cubicBezTo>
                    <a:pt x="205740" y="13970"/>
                    <a:pt x="231140" y="34290"/>
                    <a:pt x="242570" y="60960"/>
                  </a:cubicBezTo>
                  <a:cubicBezTo>
                    <a:pt x="260350" y="102870"/>
                    <a:pt x="257810" y="194310"/>
                    <a:pt x="242570" y="245110"/>
                  </a:cubicBezTo>
                  <a:cubicBezTo>
                    <a:pt x="229870" y="287020"/>
                    <a:pt x="205740" y="332740"/>
                    <a:pt x="173990" y="349250"/>
                  </a:cubicBezTo>
                  <a:cubicBezTo>
                    <a:pt x="142240" y="364490"/>
                    <a:pt x="80010" y="360680"/>
                    <a:pt x="52070" y="341630"/>
                  </a:cubicBezTo>
                  <a:cubicBezTo>
                    <a:pt x="24130" y="321310"/>
                    <a:pt x="11430" y="267970"/>
                    <a:pt x="5080" y="233680"/>
                  </a:cubicBezTo>
                  <a:cubicBezTo>
                    <a:pt x="0" y="204470"/>
                    <a:pt x="1270" y="177800"/>
                    <a:pt x="10160" y="151130"/>
                  </a:cubicBezTo>
                  <a:cubicBezTo>
                    <a:pt x="17780" y="120650"/>
                    <a:pt x="36830" y="82550"/>
                    <a:pt x="59690" y="62230"/>
                  </a:cubicBezTo>
                  <a:cubicBezTo>
                    <a:pt x="80010" y="44450"/>
                    <a:pt x="110490" y="34290"/>
                    <a:pt x="137160" y="30480"/>
                  </a:cubicBezTo>
                  <a:cubicBezTo>
                    <a:pt x="165100" y="25400"/>
                    <a:pt x="196850" y="25400"/>
                    <a:pt x="223520" y="36830"/>
                  </a:cubicBezTo>
                  <a:cubicBezTo>
                    <a:pt x="254000" y="52070"/>
                    <a:pt x="293370" y="87630"/>
                    <a:pt x="307340" y="119380"/>
                  </a:cubicBezTo>
                  <a:cubicBezTo>
                    <a:pt x="321310" y="151130"/>
                    <a:pt x="321310" y="193040"/>
                    <a:pt x="308610" y="227330"/>
                  </a:cubicBezTo>
                  <a:cubicBezTo>
                    <a:pt x="294640" y="265430"/>
                    <a:pt x="250190" y="318770"/>
                    <a:pt x="213360" y="331470"/>
                  </a:cubicBezTo>
                  <a:cubicBezTo>
                    <a:pt x="179070" y="342900"/>
                    <a:pt x="127000" y="334010"/>
                    <a:pt x="97790" y="311150"/>
                  </a:cubicBezTo>
                  <a:cubicBezTo>
                    <a:pt x="64770" y="287020"/>
                    <a:pt x="43180" y="222250"/>
                    <a:pt x="34290" y="182880"/>
                  </a:cubicBezTo>
                  <a:cubicBezTo>
                    <a:pt x="26670" y="151130"/>
                    <a:pt x="26670" y="118110"/>
                    <a:pt x="36830" y="93980"/>
                  </a:cubicBezTo>
                  <a:cubicBezTo>
                    <a:pt x="45720" y="71120"/>
                    <a:pt x="64770" y="46990"/>
                    <a:pt x="85090" y="39370"/>
                  </a:cubicBezTo>
                  <a:cubicBezTo>
                    <a:pt x="105410" y="30480"/>
                    <a:pt x="139700" y="35560"/>
                    <a:pt x="157480" y="46990"/>
                  </a:cubicBezTo>
                  <a:cubicBezTo>
                    <a:pt x="175260" y="59690"/>
                    <a:pt x="190500" y="111760"/>
                    <a:pt x="190500" y="1117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280988" y="6477000"/>
            <a:ext cx="385762" cy="413385"/>
            <a:chOff x="0" y="0"/>
            <a:chExt cx="514350" cy="551180"/>
          </a:xfrm>
        </p:grpSpPr>
        <p:sp>
          <p:nvSpPr>
            <p:cNvPr id="21" name="Freeform 21"/>
            <p:cNvSpPr/>
            <p:nvPr/>
          </p:nvSpPr>
          <p:spPr>
            <a:xfrm>
              <a:off x="44450" y="48260"/>
              <a:ext cx="425450" cy="458470"/>
            </a:xfrm>
            <a:custGeom>
              <a:avLst/>
              <a:gdLst/>
              <a:ahLst/>
              <a:cxnLst/>
              <a:rect l="l" t="t" r="r" b="b"/>
              <a:pathLst>
                <a:path w="425450" h="458470">
                  <a:moveTo>
                    <a:pt x="233680" y="163830"/>
                  </a:moveTo>
                  <a:cubicBezTo>
                    <a:pt x="265430" y="214630"/>
                    <a:pt x="196850" y="228600"/>
                    <a:pt x="176530" y="213360"/>
                  </a:cubicBezTo>
                  <a:cubicBezTo>
                    <a:pt x="153670" y="196850"/>
                    <a:pt x="153670" y="113030"/>
                    <a:pt x="154940" y="83820"/>
                  </a:cubicBezTo>
                  <a:cubicBezTo>
                    <a:pt x="156210" y="67310"/>
                    <a:pt x="157480" y="57150"/>
                    <a:pt x="165100" y="45720"/>
                  </a:cubicBezTo>
                  <a:cubicBezTo>
                    <a:pt x="176530" y="29210"/>
                    <a:pt x="205740" y="5080"/>
                    <a:pt x="227330" y="2540"/>
                  </a:cubicBezTo>
                  <a:cubicBezTo>
                    <a:pt x="250190" y="0"/>
                    <a:pt x="276860" y="8890"/>
                    <a:pt x="298450" y="29210"/>
                  </a:cubicBezTo>
                  <a:cubicBezTo>
                    <a:pt x="336550" y="67310"/>
                    <a:pt x="367030" y="227330"/>
                    <a:pt x="392430" y="262890"/>
                  </a:cubicBezTo>
                  <a:cubicBezTo>
                    <a:pt x="401320" y="275590"/>
                    <a:pt x="411480" y="275590"/>
                    <a:pt x="416560" y="284480"/>
                  </a:cubicBezTo>
                  <a:cubicBezTo>
                    <a:pt x="421640" y="295910"/>
                    <a:pt x="420370" y="312420"/>
                    <a:pt x="417830" y="325120"/>
                  </a:cubicBezTo>
                  <a:cubicBezTo>
                    <a:pt x="415290" y="337820"/>
                    <a:pt x="408940" y="351790"/>
                    <a:pt x="400050" y="361950"/>
                  </a:cubicBezTo>
                  <a:cubicBezTo>
                    <a:pt x="392430" y="370840"/>
                    <a:pt x="379730" y="379730"/>
                    <a:pt x="368300" y="384810"/>
                  </a:cubicBezTo>
                  <a:cubicBezTo>
                    <a:pt x="355600" y="389890"/>
                    <a:pt x="341630" y="393700"/>
                    <a:pt x="327660" y="391160"/>
                  </a:cubicBezTo>
                  <a:cubicBezTo>
                    <a:pt x="311150" y="388620"/>
                    <a:pt x="287020" y="377190"/>
                    <a:pt x="274320" y="365760"/>
                  </a:cubicBezTo>
                  <a:cubicBezTo>
                    <a:pt x="264160" y="355600"/>
                    <a:pt x="251460" y="335280"/>
                    <a:pt x="255270" y="330200"/>
                  </a:cubicBezTo>
                  <a:cubicBezTo>
                    <a:pt x="261620" y="322580"/>
                    <a:pt x="375920" y="369570"/>
                    <a:pt x="374650" y="381000"/>
                  </a:cubicBezTo>
                  <a:cubicBezTo>
                    <a:pt x="373380" y="391160"/>
                    <a:pt x="308610" y="398780"/>
                    <a:pt x="274320" y="401320"/>
                  </a:cubicBezTo>
                  <a:cubicBezTo>
                    <a:pt x="237490" y="402590"/>
                    <a:pt x="184150" y="406400"/>
                    <a:pt x="157480" y="392430"/>
                  </a:cubicBezTo>
                  <a:cubicBezTo>
                    <a:pt x="137160" y="383540"/>
                    <a:pt x="123190" y="365760"/>
                    <a:pt x="116840" y="347980"/>
                  </a:cubicBezTo>
                  <a:cubicBezTo>
                    <a:pt x="110490" y="330200"/>
                    <a:pt x="110490" y="304800"/>
                    <a:pt x="116840" y="288290"/>
                  </a:cubicBezTo>
                  <a:cubicBezTo>
                    <a:pt x="123190" y="270510"/>
                    <a:pt x="140970" y="251460"/>
                    <a:pt x="156210" y="242570"/>
                  </a:cubicBezTo>
                  <a:cubicBezTo>
                    <a:pt x="167640" y="234950"/>
                    <a:pt x="179070" y="233680"/>
                    <a:pt x="195580" y="232410"/>
                  </a:cubicBezTo>
                  <a:cubicBezTo>
                    <a:pt x="218440" y="231140"/>
                    <a:pt x="261620" y="224790"/>
                    <a:pt x="280670" y="243840"/>
                  </a:cubicBezTo>
                  <a:cubicBezTo>
                    <a:pt x="308610" y="271780"/>
                    <a:pt x="323850" y="392430"/>
                    <a:pt x="303530" y="424180"/>
                  </a:cubicBezTo>
                  <a:cubicBezTo>
                    <a:pt x="288290" y="447040"/>
                    <a:pt x="245110" y="444500"/>
                    <a:pt x="214630" y="448310"/>
                  </a:cubicBezTo>
                  <a:cubicBezTo>
                    <a:pt x="185420" y="453390"/>
                    <a:pt x="154940" y="458470"/>
                    <a:pt x="124460" y="452120"/>
                  </a:cubicBezTo>
                  <a:cubicBezTo>
                    <a:pt x="88900" y="444500"/>
                    <a:pt x="35560" y="425450"/>
                    <a:pt x="16510" y="398780"/>
                  </a:cubicBezTo>
                  <a:cubicBezTo>
                    <a:pt x="0" y="374650"/>
                    <a:pt x="0" y="332740"/>
                    <a:pt x="6350" y="304800"/>
                  </a:cubicBezTo>
                  <a:cubicBezTo>
                    <a:pt x="11430" y="278130"/>
                    <a:pt x="27940" y="252730"/>
                    <a:pt x="45720" y="231140"/>
                  </a:cubicBezTo>
                  <a:cubicBezTo>
                    <a:pt x="66040" y="208280"/>
                    <a:pt x="99060" y="185420"/>
                    <a:pt x="124460" y="173990"/>
                  </a:cubicBezTo>
                  <a:cubicBezTo>
                    <a:pt x="144780" y="163830"/>
                    <a:pt x="163830" y="158750"/>
                    <a:pt x="185420" y="158750"/>
                  </a:cubicBezTo>
                  <a:cubicBezTo>
                    <a:pt x="210820" y="160020"/>
                    <a:pt x="246380" y="166370"/>
                    <a:pt x="262890" y="182880"/>
                  </a:cubicBezTo>
                  <a:cubicBezTo>
                    <a:pt x="280670" y="199390"/>
                    <a:pt x="292100" y="237490"/>
                    <a:pt x="287020" y="260350"/>
                  </a:cubicBezTo>
                  <a:cubicBezTo>
                    <a:pt x="283210" y="283210"/>
                    <a:pt x="257810" y="313690"/>
                    <a:pt x="236220" y="323850"/>
                  </a:cubicBezTo>
                  <a:cubicBezTo>
                    <a:pt x="214630" y="332740"/>
                    <a:pt x="175260" y="330200"/>
                    <a:pt x="156210" y="317500"/>
                  </a:cubicBezTo>
                  <a:cubicBezTo>
                    <a:pt x="135890" y="303530"/>
                    <a:pt x="116840" y="270510"/>
                    <a:pt x="115570" y="246380"/>
                  </a:cubicBezTo>
                  <a:cubicBezTo>
                    <a:pt x="115570" y="222250"/>
                    <a:pt x="134620" y="187960"/>
                    <a:pt x="151130" y="173990"/>
                  </a:cubicBezTo>
                  <a:cubicBezTo>
                    <a:pt x="166370" y="161290"/>
                    <a:pt x="186690" y="157480"/>
                    <a:pt x="204470" y="157480"/>
                  </a:cubicBezTo>
                  <a:cubicBezTo>
                    <a:pt x="222250" y="157480"/>
                    <a:pt x="242570" y="163830"/>
                    <a:pt x="256540" y="176530"/>
                  </a:cubicBezTo>
                  <a:cubicBezTo>
                    <a:pt x="273050" y="191770"/>
                    <a:pt x="288290" y="228600"/>
                    <a:pt x="288290" y="251460"/>
                  </a:cubicBezTo>
                  <a:cubicBezTo>
                    <a:pt x="288290" y="269240"/>
                    <a:pt x="278130" y="288290"/>
                    <a:pt x="266700" y="302260"/>
                  </a:cubicBezTo>
                  <a:cubicBezTo>
                    <a:pt x="255270" y="314960"/>
                    <a:pt x="236220" y="330200"/>
                    <a:pt x="218440" y="328930"/>
                  </a:cubicBezTo>
                  <a:cubicBezTo>
                    <a:pt x="196850" y="327660"/>
                    <a:pt x="144780" y="288290"/>
                    <a:pt x="147320" y="279400"/>
                  </a:cubicBezTo>
                  <a:cubicBezTo>
                    <a:pt x="149860" y="270510"/>
                    <a:pt x="229870" y="262890"/>
                    <a:pt x="241300" y="278130"/>
                  </a:cubicBezTo>
                  <a:cubicBezTo>
                    <a:pt x="254000" y="297180"/>
                    <a:pt x="219710" y="391160"/>
                    <a:pt x="196850" y="402590"/>
                  </a:cubicBezTo>
                  <a:cubicBezTo>
                    <a:pt x="181610" y="408940"/>
                    <a:pt x="153670" y="392430"/>
                    <a:pt x="139700" y="381000"/>
                  </a:cubicBezTo>
                  <a:cubicBezTo>
                    <a:pt x="129540" y="372110"/>
                    <a:pt x="120650" y="361950"/>
                    <a:pt x="116840" y="347980"/>
                  </a:cubicBezTo>
                  <a:cubicBezTo>
                    <a:pt x="111760" y="331470"/>
                    <a:pt x="110490" y="304800"/>
                    <a:pt x="116840" y="288290"/>
                  </a:cubicBezTo>
                  <a:cubicBezTo>
                    <a:pt x="123190" y="270510"/>
                    <a:pt x="140970" y="251460"/>
                    <a:pt x="156210" y="242570"/>
                  </a:cubicBezTo>
                  <a:cubicBezTo>
                    <a:pt x="167640" y="234950"/>
                    <a:pt x="176530" y="232410"/>
                    <a:pt x="195580" y="232410"/>
                  </a:cubicBezTo>
                  <a:cubicBezTo>
                    <a:pt x="238760" y="232410"/>
                    <a:pt x="393700" y="257810"/>
                    <a:pt x="416560" y="284480"/>
                  </a:cubicBezTo>
                  <a:cubicBezTo>
                    <a:pt x="425450" y="297180"/>
                    <a:pt x="420370" y="312420"/>
                    <a:pt x="417830" y="325120"/>
                  </a:cubicBezTo>
                  <a:cubicBezTo>
                    <a:pt x="415290" y="337820"/>
                    <a:pt x="410210" y="350520"/>
                    <a:pt x="400050" y="361950"/>
                  </a:cubicBezTo>
                  <a:cubicBezTo>
                    <a:pt x="388620" y="373380"/>
                    <a:pt x="367030" y="387350"/>
                    <a:pt x="347980" y="391160"/>
                  </a:cubicBezTo>
                  <a:cubicBezTo>
                    <a:pt x="330200" y="393700"/>
                    <a:pt x="308610" y="391160"/>
                    <a:pt x="290830" y="378460"/>
                  </a:cubicBezTo>
                  <a:cubicBezTo>
                    <a:pt x="262890" y="360680"/>
                    <a:pt x="237490" y="312420"/>
                    <a:pt x="217170" y="269240"/>
                  </a:cubicBezTo>
                  <a:cubicBezTo>
                    <a:pt x="191770" y="212090"/>
                    <a:pt x="147320" y="109220"/>
                    <a:pt x="157480" y="63500"/>
                  </a:cubicBezTo>
                  <a:cubicBezTo>
                    <a:pt x="163830" y="36830"/>
                    <a:pt x="189230" y="16510"/>
                    <a:pt x="208280" y="7620"/>
                  </a:cubicBezTo>
                  <a:cubicBezTo>
                    <a:pt x="226060" y="0"/>
                    <a:pt x="248920" y="0"/>
                    <a:pt x="266700" y="7620"/>
                  </a:cubicBezTo>
                  <a:cubicBezTo>
                    <a:pt x="285750" y="16510"/>
                    <a:pt x="304800" y="43180"/>
                    <a:pt x="316230" y="64770"/>
                  </a:cubicBezTo>
                  <a:cubicBezTo>
                    <a:pt x="326390" y="83820"/>
                    <a:pt x="328930" y="105410"/>
                    <a:pt x="331470" y="130810"/>
                  </a:cubicBezTo>
                  <a:cubicBezTo>
                    <a:pt x="335280" y="163830"/>
                    <a:pt x="337820" y="214630"/>
                    <a:pt x="327660" y="247650"/>
                  </a:cubicBezTo>
                  <a:cubicBezTo>
                    <a:pt x="317500" y="275590"/>
                    <a:pt x="300990" y="306070"/>
                    <a:pt x="276860" y="318770"/>
                  </a:cubicBezTo>
                  <a:cubicBezTo>
                    <a:pt x="250190" y="332740"/>
                    <a:pt x="198120" y="331470"/>
                    <a:pt x="170180" y="321310"/>
                  </a:cubicBezTo>
                  <a:cubicBezTo>
                    <a:pt x="149860" y="312420"/>
                    <a:pt x="134620" y="292100"/>
                    <a:pt x="121920" y="275590"/>
                  </a:cubicBezTo>
                  <a:cubicBezTo>
                    <a:pt x="111760" y="259080"/>
                    <a:pt x="100330" y="241300"/>
                    <a:pt x="99060" y="224790"/>
                  </a:cubicBezTo>
                  <a:cubicBezTo>
                    <a:pt x="99060" y="207010"/>
                    <a:pt x="104140" y="185420"/>
                    <a:pt x="115570" y="171450"/>
                  </a:cubicBezTo>
                  <a:cubicBezTo>
                    <a:pt x="129540" y="156210"/>
                    <a:pt x="161290" y="140970"/>
                    <a:pt x="182880" y="140970"/>
                  </a:cubicBezTo>
                  <a:cubicBezTo>
                    <a:pt x="200660" y="140970"/>
                    <a:pt x="233680" y="163830"/>
                    <a:pt x="233680" y="1638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441186" y="6449696"/>
            <a:ext cx="168235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    C    B    A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6336982" y="10168890"/>
            <a:ext cx="1878330" cy="235267"/>
            <a:chOff x="0" y="0"/>
            <a:chExt cx="2504440" cy="313690"/>
          </a:xfrm>
        </p:grpSpPr>
        <p:sp>
          <p:nvSpPr>
            <p:cNvPr id="24" name="Freeform 24"/>
            <p:cNvSpPr/>
            <p:nvPr/>
          </p:nvSpPr>
          <p:spPr>
            <a:xfrm>
              <a:off x="48260" y="31750"/>
              <a:ext cx="2406650" cy="237490"/>
            </a:xfrm>
            <a:custGeom>
              <a:avLst/>
              <a:gdLst/>
              <a:ahLst/>
              <a:cxnLst/>
              <a:rect l="l" t="t" r="r" b="b"/>
              <a:pathLst>
                <a:path w="2406650" h="237490">
                  <a:moveTo>
                    <a:pt x="2327910" y="175260"/>
                  </a:moveTo>
                  <a:cubicBezTo>
                    <a:pt x="1786890" y="186690"/>
                    <a:pt x="1732280" y="213360"/>
                    <a:pt x="1662430" y="220980"/>
                  </a:cubicBezTo>
                  <a:cubicBezTo>
                    <a:pt x="1595120" y="229870"/>
                    <a:pt x="1551940" y="227330"/>
                    <a:pt x="1460500" y="228600"/>
                  </a:cubicBezTo>
                  <a:cubicBezTo>
                    <a:pt x="1273810" y="232410"/>
                    <a:pt x="855980" y="237490"/>
                    <a:pt x="601980" y="229870"/>
                  </a:cubicBezTo>
                  <a:cubicBezTo>
                    <a:pt x="398780" y="223520"/>
                    <a:pt x="132080" y="227330"/>
                    <a:pt x="55880" y="198120"/>
                  </a:cubicBezTo>
                  <a:cubicBezTo>
                    <a:pt x="33020" y="189230"/>
                    <a:pt x="24130" y="180340"/>
                    <a:pt x="15240" y="167640"/>
                  </a:cubicBezTo>
                  <a:cubicBezTo>
                    <a:pt x="6350" y="153670"/>
                    <a:pt x="0" y="134620"/>
                    <a:pt x="2540" y="118110"/>
                  </a:cubicBezTo>
                  <a:cubicBezTo>
                    <a:pt x="5080" y="97790"/>
                    <a:pt x="24130" y="66040"/>
                    <a:pt x="40640" y="54610"/>
                  </a:cubicBezTo>
                  <a:cubicBezTo>
                    <a:pt x="54610" y="44450"/>
                    <a:pt x="74930" y="41910"/>
                    <a:pt x="90170" y="43180"/>
                  </a:cubicBezTo>
                  <a:cubicBezTo>
                    <a:pt x="106680" y="44450"/>
                    <a:pt x="125730" y="52070"/>
                    <a:pt x="137160" y="64770"/>
                  </a:cubicBezTo>
                  <a:cubicBezTo>
                    <a:pt x="151130" y="80010"/>
                    <a:pt x="163830" y="114300"/>
                    <a:pt x="160020" y="135890"/>
                  </a:cubicBezTo>
                  <a:cubicBezTo>
                    <a:pt x="157480" y="157480"/>
                    <a:pt x="133350" y="185420"/>
                    <a:pt x="115570" y="195580"/>
                  </a:cubicBezTo>
                  <a:cubicBezTo>
                    <a:pt x="100330" y="203200"/>
                    <a:pt x="80010" y="204470"/>
                    <a:pt x="64770" y="200660"/>
                  </a:cubicBezTo>
                  <a:cubicBezTo>
                    <a:pt x="48260" y="196850"/>
                    <a:pt x="30480" y="187960"/>
                    <a:pt x="20320" y="173990"/>
                  </a:cubicBezTo>
                  <a:cubicBezTo>
                    <a:pt x="8890" y="157480"/>
                    <a:pt x="1270" y="121920"/>
                    <a:pt x="5080" y="101600"/>
                  </a:cubicBezTo>
                  <a:cubicBezTo>
                    <a:pt x="7620" y="83820"/>
                    <a:pt x="20320" y="68580"/>
                    <a:pt x="33020" y="58420"/>
                  </a:cubicBezTo>
                  <a:cubicBezTo>
                    <a:pt x="46990" y="49530"/>
                    <a:pt x="59690" y="45720"/>
                    <a:pt x="82550" y="43180"/>
                  </a:cubicBezTo>
                  <a:cubicBezTo>
                    <a:pt x="133350" y="34290"/>
                    <a:pt x="252730" y="40640"/>
                    <a:pt x="339090" y="43180"/>
                  </a:cubicBezTo>
                  <a:cubicBezTo>
                    <a:pt x="426720" y="46990"/>
                    <a:pt x="486410" y="59690"/>
                    <a:pt x="601980" y="64770"/>
                  </a:cubicBezTo>
                  <a:cubicBezTo>
                    <a:pt x="820420" y="72390"/>
                    <a:pt x="1323340" y="81280"/>
                    <a:pt x="1554480" y="64770"/>
                  </a:cubicBezTo>
                  <a:cubicBezTo>
                    <a:pt x="1687830" y="55880"/>
                    <a:pt x="1753870" y="26670"/>
                    <a:pt x="1869440" y="19050"/>
                  </a:cubicBezTo>
                  <a:cubicBezTo>
                    <a:pt x="2011680" y="8890"/>
                    <a:pt x="2273300" y="0"/>
                    <a:pt x="2345690" y="22860"/>
                  </a:cubicBezTo>
                  <a:cubicBezTo>
                    <a:pt x="2371090" y="30480"/>
                    <a:pt x="2381250" y="40640"/>
                    <a:pt x="2391410" y="54610"/>
                  </a:cubicBezTo>
                  <a:cubicBezTo>
                    <a:pt x="2401570" y="68580"/>
                    <a:pt x="2406650" y="90170"/>
                    <a:pt x="2404110" y="107950"/>
                  </a:cubicBezTo>
                  <a:cubicBezTo>
                    <a:pt x="2402840" y="124460"/>
                    <a:pt x="2391410" y="144780"/>
                    <a:pt x="2378710" y="156210"/>
                  </a:cubicBezTo>
                  <a:cubicBezTo>
                    <a:pt x="2366010" y="167640"/>
                    <a:pt x="2327910" y="175260"/>
                    <a:pt x="2327910" y="1752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6668453" y="10138410"/>
            <a:ext cx="1304925" cy="205740"/>
            <a:chOff x="0" y="0"/>
            <a:chExt cx="1739900" cy="274320"/>
          </a:xfrm>
        </p:grpSpPr>
        <p:sp>
          <p:nvSpPr>
            <p:cNvPr id="26" name="Freeform 26"/>
            <p:cNvSpPr/>
            <p:nvPr/>
          </p:nvSpPr>
          <p:spPr>
            <a:xfrm>
              <a:off x="48260" y="33020"/>
              <a:ext cx="1640840" cy="191770"/>
            </a:xfrm>
            <a:custGeom>
              <a:avLst/>
              <a:gdLst/>
              <a:ahLst/>
              <a:cxnLst/>
              <a:rect l="l" t="t" r="r" b="b"/>
              <a:pathLst>
                <a:path w="1640840" h="191770">
                  <a:moveTo>
                    <a:pt x="1576070" y="161290"/>
                  </a:moveTo>
                  <a:cubicBezTo>
                    <a:pt x="41910" y="180340"/>
                    <a:pt x="27940" y="173990"/>
                    <a:pt x="16510" y="156210"/>
                  </a:cubicBezTo>
                  <a:cubicBezTo>
                    <a:pt x="3810" y="138430"/>
                    <a:pt x="0" y="104140"/>
                    <a:pt x="7620" y="85090"/>
                  </a:cubicBezTo>
                  <a:cubicBezTo>
                    <a:pt x="16510" y="64770"/>
                    <a:pt x="41910" y="43180"/>
                    <a:pt x="62230" y="38100"/>
                  </a:cubicBezTo>
                  <a:cubicBezTo>
                    <a:pt x="83820" y="34290"/>
                    <a:pt x="116840" y="43180"/>
                    <a:pt x="132080" y="57150"/>
                  </a:cubicBezTo>
                  <a:cubicBezTo>
                    <a:pt x="147320" y="72390"/>
                    <a:pt x="157480" y="104140"/>
                    <a:pt x="154940" y="125730"/>
                  </a:cubicBezTo>
                  <a:cubicBezTo>
                    <a:pt x="151130" y="146050"/>
                    <a:pt x="130810" y="173990"/>
                    <a:pt x="111760" y="182880"/>
                  </a:cubicBezTo>
                  <a:cubicBezTo>
                    <a:pt x="92710" y="191770"/>
                    <a:pt x="58420" y="189230"/>
                    <a:pt x="39370" y="179070"/>
                  </a:cubicBezTo>
                  <a:cubicBezTo>
                    <a:pt x="21590" y="167640"/>
                    <a:pt x="5080" y="137160"/>
                    <a:pt x="2540" y="116840"/>
                  </a:cubicBezTo>
                  <a:cubicBezTo>
                    <a:pt x="1270" y="101600"/>
                    <a:pt x="5080" y="82550"/>
                    <a:pt x="16510" y="69850"/>
                  </a:cubicBezTo>
                  <a:cubicBezTo>
                    <a:pt x="27940" y="54610"/>
                    <a:pt x="43180" y="45720"/>
                    <a:pt x="78740" y="36830"/>
                  </a:cubicBezTo>
                  <a:cubicBezTo>
                    <a:pt x="210820" y="5080"/>
                    <a:pt x="796290" y="54610"/>
                    <a:pt x="1071880" y="48260"/>
                  </a:cubicBezTo>
                  <a:cubicBezTo>
                    <a:pt x="1268730" y="43180"/>
                    <a:pt x="1502410" y="0"/>
                    <a:pt x="1578610" y="17780"/>
                  </a:cubicBezTo>
                  <a:cubicBezTo>
                    <a:pt x="1602740" y="22860"/>
                    <a:pt x="1612900" y="29210"/>
                    <a:pt x="1623060" y="41910"/>
                  </a:cubicBezTo>
                  <a:cubicBezTo>
                    <a:pt x="1633220" y="54610"/>
                    <a:pt x="1640840" y="74930"/>
                    <a:pt x="1640840" y="90170"/>
                  </a:cubicBezTo>
                  <a:cubicBezTo>
                    <a:pt x="1640840" y="106680"/>
                    <a:pt x="1631950" y="125730"/>
                    <a:pt x="1621790" y="138430"/>
                  </a:cubicBezTo>
                  <a:cubicBezTo>
                    <a:pt x="1610360" y="149860"/>
                    <a:pt x="1576070" y="161290"/>
                    <a:pt x="1576070" y="1612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008">
            <a:off x="9950507" y="7177426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65416" y="0"/>
            <a:ext cx="2222584" cy="11072020"/>
            <a:chOff x="0" y="0"/>
            <a:chExt cx="585372" cy="2916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5372" cy="2916088"/>
            </a:xfrm>
            <a:custGeom>
              <a:avLst/>
              <a:gdLst/>
              <a:ahLst/>
              <a:cxnLst/>
              <a:rect l="l" t="t" r="r" b="b"/>
              <a:pathLst>
                <a:path w="585372" h="2916088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784357">
            <a:off x="12734020" y="59449"/>
            <a:ext cx="7735476" cy="4631616"/>
          </a:xfrm>
          <a:custGeom>
            <a:avLst/>
            <a:gdLst/>
            <a:ahLst/>
            <a:cxnLst/>
            <a:rect l="l" t="t" r="r" b="b"/>
            <a:pathLst>
              <a:path w="7735476" h="463161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4730" y="361162"/>
            <a:ext cx="11003270" cy="115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82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DESIGN FORMULAS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1600" y="-19276"/>
            <a:ext cx="6100222" cy="406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72"/>
              </a:lnSpc>
            </a:pPr>
            <a:r>
              <a:rPr lang="en-US" sz="28941" b="1" spc="-2315" dirty="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4730" y="1440042"/>
            <a:ext cx="6353092" cy="65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6"/>
              </a:lnSpc>
            </a:pPr>
            <a:r>
              <a:rPr lang="en-US" sz="3818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Astable Multivibrator: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71043" y="2318107"/>
            <a:ext cx="5397211" cy="160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3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T_high​ = 0.693*C1​*(R1​+R2​)</a:t>
            </a:r>
          </a:p>
          <a:p>
            <a:pPr marL="669283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T_low​ = 0.693*C1*⋅R2​</a:t>
            </a:r>
          </a:p>
          <a:p>
            <a:pPr marL="669283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 = T_high ​+ T_low​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687" y="4045571"/>
            <a:ext cx="7666953" cy="65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6"/>
              </a:lnSpc>
            </a:pPr>
            <a:r>
              <a:rPr lang="en-US" sz="3818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Monostable Multivibrator: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71043" y="4682493"/>
            <a:ext cx="5397211" cy="52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3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 = 1.1*R*C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4730" y="5327654"/>
            <a:ext cx="6353092" cy="65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6"/>
              </a:lnSpc>
            </a:pPr>
            <a:r>
              <a:rPr lang="en-US" sz="3818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Resitor Ladder R Value: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6047029"/>
            <a:ext cx="5397211" cy="52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3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R = T/(1.1*C)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008">
            <a:off x="9950507" y="7177426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65416" y="0"/>
            <a:ext cx="2222584" cy="11072020"/>
            <a:chOff x="0" y="0"/>
            <a:chExt cx="585372" cy="2916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5372" cy="2916088"/>
            </a:xfrm>
            <a:custGeom>
              <a:avLst/>
              <a:gdLst/>
              <a:ahLst/>
              <a:cxnLst/>
              <a:rect l="l" t="t" r="r" b="b"/>
              <a:pathLst>
                <a:path w="585372" h="2916088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784357">
            <a:off x="12734020" y="59449"/>
            <a:ext cx="7735476" cy="4631616"/>
          </a:xfrm>
          <a:custGeom>
            <a:avLst/>
            <a:gdLst/>
            <a:ahLst/>
            <a:cxnLst/>
            <a:rect l="l" t="t" r="r" b="b"/>
            <a:pathLst>
              <a:path w="7735476" h="463161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4730" y="361162"/>
            <a:ext cx="9737167" cy="115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82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DESIGN VALUES</a:t>
            </a:r>
          </a:p>
        </p:txBody>
      </p:sp>
      <p:sp>
        <p:nvSpPr>
          <p:cNvPr id="9" name="Freeform 9"/>
          <p:cNvSpPr/>
          <p:nvPr/>
        </p:nvSpPr>
        <p:spPr>
          <a:xfrm>
            <a:off x="8525990" y="2750250"/>
            <a:ext cx="7217515" cy="7118274"/>
          </a:xfrm>
          <a:custGeom>
            <a:avLst/>
            <a:gdLst/>
            <a:ahLst/>
            <a:cxnLst/>
            <a:rect l="l" t="t" r="r" b="b"/>
            <a:pathLst>
              <a:path w="7217515" h="7118274">
                <a:moveTo>
                  <a:pt x="0" y="0"/>
                </a:moveTo>
                <a:lnTo>
                  <a:pt x="7217515" y="0"/>
                </a:lnTo>
                <a:lnTo>
                  <a:pt x="7217515" y="7118274"/>
                </a:lnTo>
                <a:lnTo>
                  <a:pt x="0" y="7118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807772" y="-32508"/>
            <a:ext cx="6100222" cy="406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72"/>
              </a:lnSpc>
            </a:pPr>
            <a:r>
              <a:rPr lang="en-US" sz="28941" b="1" spc="-2315" dirty="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08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1949732-2A8E-CC9E-32C8-23FE97ECB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696797"/>
              </p:ext>
            </p:extLst>
          </p:nvPr>
        </p:nvGraphicFramePr>
        <p:xfrm>
          <a:off x="233735" y="2547204"/>
          <a:ext cx="8144990" cy="7321320"/>
        </p:xfrm>
        <a:graphic>
          <a:graphicData uri="http://schemas.openxmlformats.org/drawingml/2006/table">
            <a:tbl>
              <a:tblPr/>
              <a:tblGrid>
                <a:gridCol w="2586091">
                  <a:extLst>
                    <a:ext uri="{9D8B030D-6E8A-4147-A177-3AD203B41FA5}">
                      <a16:colId xmlns:a16="http://schemas.microsoft.com/office/drawing/2014/main" val="3327202045"/>
                    </a:ext>
                  </a:extLst>
                </a:gridCol>
                <a:gridCol w="1630610">
                  <a:extLst>
                    <a:ext uri="{9D8B030D-6E8A-4147-A177-3AD203B41FA5}">
                      <a16:colId xmlns:a16="http://schemas.microsoft.com/office/drawing/2014/main" val="2386910470"/>
                    </a:ext>
                  </a:extLst>
                </a:gridCol>
                <a:gridCol w="1704730">
                  <a:extLst>
                    <a:ext uri="{9D8B030D-6E8A-4147-A177-3AD203B41FA5}">
                      <a16:colId xmlns:a16="http://schemas.microsoft.com/office/drawing/2014/main" val="1667961644"/>
                    </a:ext>
                  </a:extLst>
                </a:gridCol>
                <a:gridCol w="2223559">
                  <a:extLst>
                    <a:ext uri="{9D8B030D-6E8A-4147-A177-3AD203B41FA5}">
                      <a16:colId xmlns:a16="http://schemas.microsoft.com/office/drawing/2014/main" val="432830642"/>
                    </a:ext>
                  </a:extLst>
                </a:gridCol>
              </a:tblGrid>
              <a:tr h="1168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 dirty="0">
                          <a:solidFill>
                            <a:schemeClr val="tx2"/>
                          </a:solidFill>
                          <a:effectLst/>
                        </a:rPr>
                        <a:t>Servo Rotation (°)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 dirty="0">
                          <a:solidFill>
                            <a:schemeClr val="tx2"/>
                          </a:solidFill>
                          <a:effectLst/>
                        </a:rPr>
                        <a:t>Pulse Width (ms)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 dirty="0">
                          <a:solidFill>
                            <a:schemeClr val="tx2"/>
                          </a:solidFill>
                          <a:effectLst/>
                        </a:rPr>
                        <a:t>Resistor Values (R)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 dirty="0">
                          <a:solidFill>
                            <a:schemeClr val="tx2"/>
                          </a:solidFill>
                          <a:effectLst/>
                        </a:rPr>
                        <a:t>T = 1.1*(R)*C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855093"/>
                  </a:ext>
                </a:extLst>
              </a:tr>
              <a:tr h="7437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372055"/>
                  </a:ext>
                </a:extLst>
              </a:tr>
              <a:tr h="7437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22.5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1.125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dirty="0">
                          <a:solidFill>
                            <a:schemeClr val="tx2"/>
                          </a:solidFill>
                          <a:effectLst/>
                        </a:rPr>
                        <a:t>10.23K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dirty="0">
                          <a:solidFill>
                            <a:schemeClr val="tx2"/>
                          </a:solidFill>
                          <a:effectLst/>
                        </a:rPr>
                        <a:t>1.122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78141"/>
                  </a:ext>
                </a:extLst>
              </a:tr>
              <a:tr h="7437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45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1.25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11.36K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1.248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782606"/>
                  </a:ext>
                </a:extLst>
              </a:tr>
              <a:tr h="7437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67.5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1.375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12.5K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dirty="0">
                          <a:solidFill>
                            <a:schemeClr val="tx2"/>
                          </a:solidFill>
                          <a:effectLst/>
                        </a:rPr>
                        <a:t>1.375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39459"/>
                  </a:ext>
                </a:extLst>
              </a:tr>
              <a:tr h="7437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90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1.500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13.64K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1.5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908734"/>
                  </a:ext>
                </a:extLst>
              </a:tr>
              <a:tr h="7437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112.5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1.625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14.77K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1.628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636270"/>
                  </a:ext>
                </a:extLst>
              </a:tr>
              <a:tr h="7437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135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1.75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15.91K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1.749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804825"/>
                  </a:ext>
                </a:extLst>
              </a:tr>
              <a:tr h="7437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157.5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dirty="0">
                          <a:solidFill>
                            <a:schemeClr val="tx2"/>
                          </a:solidFill>
                          <a:effectLst/>
                        </a:rPr>
                        <a:t>1.875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solidFill>
                            <a:schemeClr val="tx2"/>
                          </a:solidFill>
                          <a:effectLst/>
                        </a:rPr>
                        <a:t>17.05K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dirty="0">
                          <a:solidFill>
                            <a:schemeClr val="tx2"/>
                          </a:solidFill>
                          <a:effectLst/>
                        </a:rPr>
                        <a:t>1.8755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21832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755</Words>
  <Application>Microsoft Office PowerPoint</Application>
  <PresentationFormat>Custom</PresentationFormat>
  <Paragraphs>171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23ECE381 REV2</dc:title>
  <cp:lastModifiedBy>Ezhilkirthik M</cp:lastModifiedBy>
  <cp:revision>10</cp:revision>
  <dcterms:created xsi:type="dcterms:W3CDTF">2006-08-16T00:00:00Z</dcterms:created>
  <dcterms:modified xsi:type="dcterms:W3CDTF">2025-10-10T10:29:17Z</dcterms:modified>
  <dc:identifier>DAGy3gBRUYc</dc:identifier>
</cp:coreProperties>
</file>